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56" r:id="rId2"/>
    <p:sldId id="264" r:id="rId3"/>
    <p:sldId id="266" r:id="rId4"/>
    <p:sldId id="261" r:id="rId5"/>
    <p:sldId id="267" r:id="rId6"/>
    <p:sldId id="26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892" autoAdjust="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23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50B5-E726-42BD-AA4B-F339FFBC1ADE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9A4CCA-F7E4-46B9-BE7D-C3D463AD79D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Development Phase (August  - September 2013)</a:t>
          </a:r>
          <a:endParaRPr lang="en-US" dirty="0">
            <a:solidFill>
              <a:schemeClr val="bg1"/>
            </a:solidFill>
          </a:endParaRPr>
        </a:p>
      </dgm:t>
    </dgm:pt>
    <dgm:pt modelId="{DA5865BB-08C8-40D1-8062-D5F8AEF98095}" type="parTrans" cxnId="{FC26B4B3-4DA4-494A-91BB-649EBF60FAB8}">
      <dgm:prSet/>
      <dgm:spPr/>
      <dgm:t>
        <a:bodyPr/>
        <a:lstStyle/>
        <a:p>
          <a:endParaRPr lang="en-US"/>
        </a:p>
      </dgm:t>
    </dgm:pt>
    <dgm:pt modelId="{92BE09CC-A95A-496B-ADF3-FAD44B13573D}" type="sibTrans" cxnId="{FC26B4B3-4DA4-494A-91BB-649EBF60FAB8}">
      <dgm:prSet/>
      <dgm:spPr/>
      <dgm:t>
        <a:bodyPr/>
        <a:lstStyle/>
        <a:p>
          <a:endParaRPr lang="en-US"/>
        </a:p>
      </dgm:t>
    </dgm:pt>
    <dgm:pt modelId="{4023C71E-65DA-4F7D-A89B-27BDC658723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Loading of files and setup</a:t>
          </a:r>
          <a:endParaRPr lang="en-US" dirty="0">
            <a:solidFill>
              <a:schemeClr val="bg1"/>
            </a:solidFill>
          </a:endParaRPr>
        </a:p>
      </dgm:t>
    </dgm:pt>
    <dgm:pt modelId="{0BAB67EC-2DD6-4412-88DC-B98F09438F52}" type="parTrans" cxnId="{D6AA4A2E-CF81-4686-A4C6-281D596C216F}">
      <dgm:prSet/>
      <dgm:spPr/>
      <dgm:t>
        <a:bodyPr/>
        <a:lstStyle/>
        <a:p>
          <a:endParaRPr lang="en-US"/>
        </a:p>
      </dgm:t>
    </dgm:pt>
    <dgm:pt modelId="{492F4B6C-281F-489C-8A52-325CFBFD198D}" type="sibTrans" cxnId="{D6AA4A2E-CF81-4686-A4C6-281D596C216F}">
      <dgm:prSet/>
      <dgm:spPr/>
      <dgm:t>
        <a:bodyPr/>
        <a:lstStyle/>
        <a:p>
          <a:endParaRPr lang="en-US"/>
        </a:p>
      </dgm:t>
    </dgm:pt>
    <dgm:pt modelId="{21A492FC-A2A5-4D30-83B0-364F9F84B19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Explore software, determining process, learning AIML</a:t>
          </a:r>
          <a:endParaRPr lang="en-US" dirty="0">
            <a:solidFill>
              <a:schemeClr val="bg1"/>
            </a:solidFill>
          </a:endParaRPr>
        </a:p>
      </dgm:t>
    </dgm:pt>
    <dgm:pt modelId="{51201062-88AA-4152-B251-CF64EEB8C1FA}" type="parTrans" cxnId="{3165038D-1015-4D3E-AE8B-50D7EC0321E6}">
      <dgm:prSet/>
      <dgm:spPr/>
      <dgm:t>
        <a:bodyPr/>
        <a:lstStyle/>
        <a:p>
          <a:endParaRPr lang="en-US"/>
        </a:p>
      </dgm:t>
    </dgm:pt>
    <dgm:pt modelId="{B6A958C1-381F-49C4-8BB6-2295EFEC00B0}" type="sibTrans" cxnId="{3165038D-1015-4D3E-AE8B-50D7EC0321E6}">
      <dgm:prSet/>
      <dgm:spPr/>
      <dgm:t>
        <a:bodyPr/>
        <a:lstStyle/>
        <a:p>
          <a:endParaRPr lang="en-US"/>
        </a:p>
      </dgm:t>
    </dgm:pt>
    <dgm:pt modelId="{68DD521B-9FD3-412D-A912-FDD82B7E0F1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Team Phase (August – September 2013)</a:t>
          </a:r>
          <a:endParaRPr lang="en-US" dirty="0">
            <a:solidFill>
              <a:schemeClr val="bg1"/>
            </a:solidFill>
          </a:endParaRPr>
        </a:p>
      </dgm:t>
    </dgm:pt>
    <dgm:pt modelId="{1888D68E-023D-426A-9E2A-CFC8C230CA9E}" type="parTrans" cxnId="{4834C989-57FB-4443-95BE-21AB9CEE0CC5}">
      <dgm:prSet/>
      <dgm:spPr/>
      <dgm:t>
        <a:bodyPr/>
        <a:lstStyle/>
        <a:p>
          <a:endParaRPr lang="en-US"/>
        </a:p>
      </dgm:t>
    </dgm:pt>
    <dgm:pt modelId="{7DAA769E-DEC2-47AA-9DEE-3ECDF12683A2}" type="sibTrans" cxnId="{4834C989-57FB-4443-95BE-21AB9CEE0CC5}">
      <dgm:prSet/>
      <dgm:spPr/>
      <dgm:t>
        <a:bodyPr/>
        <a:lstStyle/>
        <a:p>
          <a:endParaRPr lang="en-US"/>
        </a:p>
      </dgm:t>
    </dgm:pt>
    <dgm:pt modelId="{FC3E3754-9338-4194-BA7E-261EA3691B8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Scope, coverage, resources</a:t>
          </a:r>
          <a:endParaRPr lang="en-US" dirty="0">
            <a:solidFill>
              <a:schemeClr val="bg1"/>
            </a:solidFill>
          </a:endParaRPr>
        </a:p>
      </dgm:t>
    </dgm:pt>
    <dgm:pt modelId="{45F89BE9-8FE6-4A27-9F8C-BBFFA4B2587C}" type="parTrans" cxnId="{A9C6BFD5-41BE-4620-9552-60FCE9AC6C67}">
      <dgm:prSet/>
      <dgm:spPr/>
      <dgm:t>
        <a:bodyPr/>
        <a:lstStyle/>
        <a:p>
          <a:endParaRPr lang="en-US"/>
        </a:p>
      </dgm:t>
    </dgm:pt>
    <dgm:pt modelId="{F357148E-2FB1-4D70-A41D-CC5CA20B0803}" type="sibTrans" cxnId="{A9C6BFD5-41BE-4620-9552-60FCE9AC6C67}">
      <dgm:prSet/>
      <dgm:spPr/>
      <dgm:t>
        <a:bodyPr/>
        <a:lstStyle/>
        <a:p>
          <a:endParaRPr lang="en-US"/>
        </a:p>
      </dgm:t>
    </dgm:pt>
    <dgm:pt modelId="{12E6D1B7-3F34-4AF0-8AA0-1F898C93156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Personality, look, and feel</a:t>
          </a:r>
          <a:endParaRPr lang="en-US" dirty="0">
            <a:solidFill>
              <a:schemeClr val="bg1"/>
            </a:solidFill>
          </a:endParaRPr>
        </a:p>
      </dgm:t>
    </dgm:pt>
    <dgm:pt modelId="{B41431C4-CE2C-4F98-B16C-499A9C3AF487}" type="parTrans" cxnId="{D3E0346C-EA4E-4F6B-BA20-273C5A096A66}">
      <dgm:prSet/>
      <dgm:spPr/>
      <dgm:t>
        <a:bodyPr/>
        <a:lstStyle/>
        <a:p>
          <a:endParaRPr lang="en-US"/>
        </a:p>
      </dgm:t>
    </dgm:pt>
    <dgm:pt modelId="{3369E057-AB6E-4C80-BB10-071354B511C2}" type="sibTrans" cxnId="{D3E0346C-EA4E-4F6B-BA20-273C5A096A66}">
      <dgm:prSet/>
      <dgm:spPr/>
      <dgm:t>
        <a:bodyPr/>
        <a:lstStyle/>
        <a:p>
          <a:endParaRPr lang="en-US"/>
        </a:p>
      </dgm:t>
    </dgm:pt>
    <dgm:pt modelId="{482E4873-0E5A-4ABB-98DE-8348CC74522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Prototype Phase (September – December 2013)</a:t>
          </a:r>
          <a:endParaRPr lang="en-US" dirty="0">
            <a:solidFill>
              <a:schemeClr val="bg1"/>
            </a:solidFill>
          </a:endParaRPr>
        </a:p>
      </dgm:t>
    </dgm:pt>
    <dgm:pt modelId="{267671C5-58FA-4863-904D-1AD19351EFAD}" type="parTrans" cxnId="{9D523774-9712-4BFC-A3DD-40A86AF1F256}">
      <dgm:prSet/>
      <dgm:spPr/>
      <dgm:t>
        <a:bodyPr/>
        <a:lstStyle/>
        <a:p>
          <a:endParaRPr lang="en-US"/>
        </a:p>
      </dgm:t>
    </dgm:pt>
    <dgm:pt modelId="{C9B40B2B-17D9-4068-8038-C8D5F9B4B09A}" type="sibTrans" cxnId="{9D523774-9712-4BFC-A3DD-40A86AF1F256}">
      <dgm:prSet/>
      <dgm:spPr/>
      <dgm:t>
        <a:bodyPr/>
        <a:lstStyle/>
        <a:p>
          <a:endParaRPr lang="en-US"/>
        </a:p>
      </dgm:t>
    </dgm:pt>
    <dgm:pt modelId="{50987986-6764-479B-8DAC-48BC9890E67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Program library content &amp; review general content</a:t>
          </a:r>
          <a:endParaRPr lang="en-US" dirty="0">
            <a:solidFill>
              <a:schemeClr val="bg1"/>
            </a:solidFill>
          </a:endParaRPr>
        </a:p>
      </dgm:t>
    </dgm:pt>
    <dgm:pt modelId="{28CB45F1-769A-48CE-9E97-138991A277B2}" type="parTrans" cxnId="{4CD52287-A03A-4950-80EA-183AF33FCF9B}">
      <dgm:prSet/>
      <dgm:spPr/>
      <dgm:t>
        <a:bodyPr/>
        <a:lstStyle/>
        <a:p>
          <a:endParaRPr lang="en-US"/>
        </a:p>
      </dgm:t>
    </dgm:pt>
    <dgm:pt modelId="{CB9C1569-4910-420C-A5C0-D9AC9EF203C3}" type="sibTrans" cxnId="{4CD52287-A03A-4950-80EA-183AF33FCF9B}">
      <dgm:prSet/>
      <dgm:spPr/>
      <dgm:t>
        <a:bodyPr/>
        <a:lstStyle/>
        <a:p>
          <a:endParaRPr lang="en-US"/>
        </a:p>
      </dgm:t>
    </dgm:pt>
    <dgm:pt modelId="{EEA8782D-7E37-4EA3-B7DF-BF5D82D9943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Team members tested files </a:t>
          </a:r>
          <a:endParaRPr lang="en-US" dirty="0">
            <a:solidFill>
              <a:schemeClr val="bg1"/>
            </a:solidFill>
          </a:endParaRPr>
        </a:p>
      </dgm:t>
    </dgm:pt>
    <dgm:pt modelId="{8D94B86E-5626-4923-AF50-E3B194F606ED}" type="parTrans" cxnId="{95D2D451-CE08-4A98-9103-0FADF578A454}">
      <dgm:prSet/>
      <dgm:spPr/>
      <dgm:t>
        <a:bodyPr/>
        <a:lstStyle/>
        <a:p>
          <a:endParaRPr lang="en-US"/>
        </a:p>
      </dgm:t>
    </dgm:pt>
    <dgm:pt modelId="{362990AD-D685-4FD8-974F-1072E71D618C}" type="sibTrans" cxnId="{95D2D451-CE08-4A98-9103-0FADF578A454}">
      <dgm:prSet/>
      <dgm:spPr/>
      <dgm:t>
        <a:bodyPr/>
        <a:lstStyle/>
        <a:p>
          <a:endParaRPr lang="en-US"/>
        </a:p>
      </dgm:t>
    </dgm:pt>
    <dgm:pt modelId="{5796CAA8-F793-493D-9615-80B80FC3ECD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 Phase (January – March 2014)</a:t>
          </a:r>
          <a:endParaRPr lang="en-US" dirty="0">
            <a:solidFill>
              <a:schemeClr val="bg1"/>
            </a:solidFill>
          </a:endParaRPr>
        </a:p>
      </dgm:t>
    </dgm:pt>
    <dgm:pt modelId="{36C685C0-4236-4DAE-877D-77B73D02C907}" type="parTrans" cxnId="{7140DC26-8F99-47BB-8934-1B3C7F661C53}">
      <dgm:prSet/>
      <dgm:spPr/>
      <dgm:t>
        <a:bodyPr/>
        <a:lstStyle/>
        <a:p>
          <a:endParaRPr lang="en-US"/>
        </a:p>
      </dgm:t>
    </dgm:pt>
    <dgm:pt modelId="{03381F85-7CDC-4E60-B11A-D97576B665E4}" type="sibTrans" cxnId="{7140DC26-8F99-47BB-8934-1B3C7F661C53}">
      <dgm:prSet/>
      <dgm:spPr/>
      <dgm:t>
        <a:bodyPr/>
        <a:lstStyle/>
        <a:p>
          <a:endParaRPr lang="en-US"/>
        </a:p>
      </dgm:t>
    </dgm:pt>
    <dgm:pt modelId="{9C86EE42-D0E7-4136-A290-78A922C0CAFB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Internal test  - with all library staff</a:t>
          </a:r>
          <a:endParaRPr lang="en-US" dirty="0">
            <a:solidFill>
              <a:schemeClr val="bg1"/>
            </a:solidFill>
          </a:endParaRPr>
        </a:p>
      </dgm:t>
    </dgm:pt>
    <dgm:pt modelId="{F669DF39-5135-471F-9459-DB6A53BEA27E}" type="parTrans" cxnId="{542045B6-E013-4DC6-AC85-F2D315EC84C9}">
      <dgm:prSet/>
      <dgm:spPr/>
      <dgm:t>
        <a:bodyPr/>
        <a:lstStyle/>
        <a:p>
          <a:endParaRPr lang="en-US"/>
        </a:p>
      </dgm:t>
    </dgm:pt>
    <dgm:pt modelId="{3F01FB5B-4FB4-40B9-A3C7-BFE006C6E5B2}" type="sibTrans" cxnId="{542045B6-E013-4DC6-AC85-F2D315EC84C9}">
      <dgm:prSet/>
      <dgm:spPr/>
      <dgm:t>
        <a:bodyPr/>
        <a:lstStyle/>
        <a:p>
          <a:endParaRPr lang="en-US"/>
        </a:p>
      </dgm:t>
    </dgm:pt>
    <dgm:pt modelId="{00A69582-0252-42CD-8065-7E5F2BC8B8A8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External test – ANTswers Beta was released</a:t>
          </a:r>
          <a:endParaRPr lang="en-US" dirty="0">
            <a:solidFill>
              <a:schemeClr val="bg1"/>
            </a:solidFill>
          </a:endParaRPr>
        </a:p>
      </dgm:t>
    </dgm:pt>
    <dgm:pt modelId="{98A13364-34D3-4C7B-8007-B432843A0400}" type="parTrans" cxnId="{35BF607C-04A2-45D2-ADA0-19002DD99CF8}">
      <dgm:prSet/>
      <dgm:spPr/>
      <dgm:t>
        <a:bodyPr/>
        <a:lstStyle/>
        <a:p>
          <a:endParaRPr lang="en-US"/>
        </a:p>
      </dgm:t>
    </dgm:pt>
    <dgm:pt modelId="{C99A387D-39BE-4EC9-84FA-12AF2925A143}" type="sibTrans" cxnId="{35BF607C-04A2-45D2-ADA0-19002DD99CF8}">
      <dgm:prSet/>
      <dgm:spPr/>
      <dgm:t>
        <a:bodyPr/>
        <a:lstStyle/>
        <a:p>
          <a:endParaRPr lang="en-US"/>
        </a:p>
      </dgm:t>
    </dgm:pt>
    <dgm:pt modelId="{D989EEA3-BAC7-4482-B121-68D3EB16F699}" type="pres">
      <dgm:prSet presAssocID="{FD1750B5-E726-42BD-AA4B-F339FFBC1A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01D78-38F9-482D-AA9A-6F4DC2D814A8}" type="pres">
      <dgm:prSet presAssocID="{F79A4CCA-F7E4-46B9-BE7D-C3D463AD79DD}" presName="comp" presStyleCnt="0"/>
      <dgm:spPr/>
    </dgm:pt>
    <dgm:pt modelId="{41598FC0-A4C8-4EB3-81E3-3FC8804AC40D}" type="pres">
      <dgm:prSet presAssocID="{F79A4CCA-F7E4-46B9-BE7D-C3D463AD79DD}" presName="box" presStyleLbl="node1" presStyleIdx="0" presStyleCnt="4"/>
      <dgm:spPr/>
      <dgm:t>
        <a:bodyPr/>
        <a:lstStyle/>
        <a:p>
          <a:endParaRPr lang="en-US"/>
        </a:p>
      </dgm:t>
    </dgm:pt>
    <dgm:pt modelId="{2C571120-7EF8-4E66-9DEF-5BFBD70447AC}" type="pres">
      <dgm:prSet presAssocID="{F79A4CCA-F7E4-46B9-BE7D-C3D463AD79DD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7000" b="-117000"/>
          </a:stretch>
        </a:blipFill>
      </dgm:spPr>
      <dgm:t>
        <a:bodyPr/>
        <a:lstStyle/>
        <a:p>
          <a:endParaRPr lang="en-US"/>
        </a:p>
      </dgm:t>
    </dgm:pt>
    <dgm:pt modelId="{D90A3E5C-D997-401B-85CD-06DD95C2B3C6}" type="pres">
      <dgm:prSet presAssocID="{F79A4CCA-F7E4-46B9-BE7D-C3D463AD79D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72433-F859-4BCA-962E-4182FF061712}" type="pres">
      <dgm:prSet presAssocID="{92BE09CC-A95A-496B-ADF3-FAD44B13573D}" presName="spacer" presStyleCnt="0"/>
      <dgm:spPr/>
    </dgm:pt>
    <dgm:pt modelId="{0F8929DE-6AD4-4AE5-8D31-DA48F97BB5FB}" type="pres">
      <dgm:prSet presAssocID="{68DD521B-9FD3-412D-A912-FDD82B7E0F1C}" presName="comp" presStyleCnt="0"/>
      <dgm:spPr/>
    </dgm:pt>
    <dgm:pt modelId="{C07F5D43-BAF1-4A7B-B486-AA868B3E409C}" type="pres">
      <dgm:prSet presAssocID="{68DD521B-9FD3-412D-A912-FDD82B7E0F1C}" presName="box" presStyleLbl="node1" presStyleIdx="1" presStyleCnt="4"/>
      <dgm:spPr/>
      <dgm:t>
        <a:bodyPr/>
        <a:lstStyle/>
        <a:p>
          <a:endParaRPr lang="en-US"/>
        </a:p>
      </dgm:t>
    </dgm:pt>
    <dgm:pt modelId="{054C5564-F7DB-4CAE-9D03-09DBED417FC6}" type="pres">
      <dgm:prSet presAssocID="{68DD521B-9FD3-412D-A912-FDD82B7E0F1C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0297AE9-4A13-48F5-A0E8-09710CEC9D5A}" type="pres">
      <dgm:prSet presAssocID="{68DD521B-9FD3-412D-A912-FDD82B7E0F1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D19E7-32E8-49B8-B158-B9F24BFC26F7}" type="pres">
      <dgm:prSet presAssocID="{7DAA769E-DEC2-47AA-9DEE-3ECDF12683A2}" presName="spacer" presStyleCnt="0"/>
      <dgm:spPr/>
    </dgm:pt>
    <dgm:pt modelId="{145C581F-F9D7-4D66-A8E2-364CDA7563AE}" type="pres">
      <dgm:prSet presAssocID="{482E4873-0E5A-4ABB-98DE-8348CC745224}" presName="comp" presStyleCnt="0"/>
      <dgm:spPr/>
    </dgm:pt>
    <dgm:pt modelId="{FC32A839-A456-4614-8FBC-5B3AD7B585B0}" type="pres">
      <dgm:prSet presAssocID="{482E4873-0E5A-4ABB-98DE-8348CC745224}" presName="box" presStyleLbl="node1" presStyleIdx="2" presStyleCnt="4"/>
      <dgm:spPr/>
      <dgm:t>
        <a:bodyPr/>
        <a:lstStyle/>
        <a:p>
          <a:endParaRPr lang="en-US"/>
        </a:p>
      </dgm:t>
    </dgm:pt>
    <dgm:pt modelId="{3C6BEE27-1C3C-43F3-8B35-58B1BF326944}" type="pres">
      <dgm:prSet presAssocID="{482E4873-0E5A-4ABB-98DE-8348CC745224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</dgm:spPr>
    </dgm:pt>
    <dgm:pt modelId="{5990191C-738F-446E-84CF-B8A50D4ABCCC}" type="pres">
      <dgm:prSet presAssocID="{482E4873-0E5A-4ABB-98DE-8348CC74522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5E1B3-3C9F-4E46-B18B-555AF6BA11D9}" type="pres">
      <dgm:prSet presAssocID="{C9B40B2B-17D9-4068-8038-C8D5F9B4B09A}" presName="spacer" presStyleCnt="0"/>
      <dgm:spPr/>
    </dgm:pt>
    <dgm:pt modelId="{A8005D6E-1AE1-4E64-994C-132D0285B40C}" type="pres">
      <dgm:prSet presAssocID="{5796CAA8-F793-493D-9615-80B80FC3ECD6}" presName="comp" presStyleCnt="0"/>
      <dgm:spPr/>
    </dgm:pt>
    <dgm:pt modelId="{F6E3526F-ABAA-414E-BAA3-DA9E25EAA4AF}" type="pres">
      <dgm:prSet presAssocID="{5796CAA8-F793-493D-9615-80B80FC3ECD6}" presName="box" presStyleLbl="node1" presStyleIdx="3" presStyleCnt="4" custLinFactNeighborX="-2502" custLinFactNeighborY="6687"/>
      <dgm:spPr/>
      <dgm:t>
        <a:bodyPr/>
        <a:lstStyle/>
        <a:p>
          <a:endParaRPr lang="en-US"/>
        </a:p>
      </dgm:t>
    </dgm:pt>
    <dgm:pt modelId="{13FC127E-544D-4098-AFC9-E1F95CA8600F}" type="pres">
      <dgm:prSet presAssocID="{5796CAA8-F793-493D-9615-80B80FC3ECD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00" b="-99000"/>
          </a:stretch>
        </a:blipFill>
      </dgm:spPr>
    </dgm:pt>
    <dgm:pt modelId="{915A6D56-17FC-46F0-BB1B-E0C6D673440F}" type="pres">
      <dgm:prSet presAssocID="{5796CAA8-F793-493D-9615-80B80FC3ECD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ED32F-C0C8-4F23-9DC1-892AD30E5977}" type="presOf" srcId="{50987986-6764-479B-8DAC-48BC9890E671}" destId="{5990191C-738F-446E-84CF-B8A50D4ABCCC}" srcOrd="1" destOrd="1" presId="urn:microsoft.com/office/officeart/2005/8/layout/vList4"/>
    <dgm:cxn modelId="{F3E73767-0184-4143-BA2E-715C857CEBDF}" type="presOf" srcId="{EEA8782D-7E37-4EA3-B7DF-BF5D82D99436}" destId="{5990191C-738F-446E-84CF-B8A50D4ABCCC}" srcOrd="1" destOrd="2" presId="urn:microsoft.com/office/officeart/2005/8/layout/vList4"/>
    <dgm:cxn modelId="{27871D57-B583-4A4E-BDA8-80C32CDF187D}" type="presOf" srcId="{21A492FC-A2A5-4D30-83B0-364F9F84B194}" destId="{D90A3E5C-D997-401B-85CD-06DD95C2B3C6}" srcOrd="1" destOrd="2" presId="urn:microsoft.com/office/officeart/2005/8/layout/vList4"/>
    <dgm:cxn modelId="{35BF607C-04A2-45D2-ADA0-19002DD99CF8}" srcId="{5796CAA8-F793-493D-9615-80B80FC3ECD6}" destId="{00A69582-0252-42CD-8065-7E5F2BC8B8A8}" srcOrd="1" destOrd="0" parTransId="{98A13364-34D3-4C7B-8007-B432843A0400}" sibTransId="{C99A387D-39BE-4EC9-84FA-12AF2925A143}"/>
    <dgm:cxn modelId="{D3E0346C-EA4E-4F6B-BA20-273C5A096A66}" srcId="{68DD521B-9FD3-412D-A912-FDD82B7E0F1C}" destId="{12E6D1B7-3F34-4AF0-8AA0-1F898C93156C}" srcOrd="1" destOrd="0" parTransId="{B41431C4-CE2C-4F98-B16C-499A9C3AF487}" sibTransId="{3369E057-AB6E-4C80-BB10-071354B511C2}"/>
    <dgm:cxn modelId="{32310141-A6E0-45D1-8144-D6931DB9B211}" type="presOf" srcId="{5796CAA8-F793-493D-9615-80B80FC3ECD6}" destId="{915A6D56-17FC-46F0-BB1B-E0C6D673440F}" srcOrd="1" destOrd="0" presId="urn:microsoft.com/office/officeart/2005/8/layout/vList4"/>
    <dgm:cxn modelId="{A678C2C9-286F-481C-91D0-CCFF2EC439D7}" type="presOf" srcId="{21A492FC-A2A5-4D30-83B0-364F9F84B194}" destId="{41598FC0-A4C8-4EB3-81E3-3FC8804AC40D}" srcOrd="0" destOrd="2" presId="urn:microsoft.com/office/officeart/2005/8/layout/vList4"/>
    <dgm:cxn modelId="{5C121910-373D-4867-8555-3A8C7B85CD00}" type="presOf" srcId="{12E6D1B7-3F34-4AF0-8AA0-1F898C93156C}" destId="{70297AE9-4A13-48F5-A0E8-09710CEC9D5A}" srcOrd="1" destOrd="2" presId="urn:microsoft.com/office/officeart/2005/8/layout/vList4"/>
    <dgm:cxn modelId="{79FAF82C-BE6A-493D-AA9A-0E27B2E5A86C}" type="presOf" srcId="{00A69582-0252-42CD-8065-7E5F2BC8B8A8}" destId="{915A6D56-17FC-46F0-BB1B-E0C6D673440F}" srcOrd="1" destOrd="2" presId="urn:microsoft.com/office/officeart/2005/8/layout/vList4"/>
    <dgm:cxn modelId="{9F826905-D46C-4426-B766-F91F30908119}" type="presOf" srcId="{4023C71E-65DA-4F7D-A89B-27BDC658723B}" destId="{D90A3E5C-D997-401B-85CD-06DD95C2B3C6}" srcOrd="1" destOrd="1" presId="urn:microsoft.com/office/officeart/2005/8/layout/vList4"/>
    <dgm:cxn modelId="{95D2D451-CE08-4A98-9103-0FADF578A454}" srcId="{482E4873-0E5A-4ABB-98DE-8348CC745224}" destId="{EEA8782D-7E37-4EA3-B7DF-BF5D82D99436}" srcOrd="1" destOrd="0" parTransId="{8D94B86E-5626-4923-AF50-E3B194F606ED}" sibTransId="{362990AD-D685-4FD8-974F-1072E71D618C}"/>
    <dgm:cxn modelId="{DA2F4A17-532F-4863-8084-8AB371CC0C78}" type="presOf" srcId="{9C86EE42-D0E7-4136-A290-78A922C0CAFB}" destId="{F6E3526F-ABAA-414E-BAA3-DA9E25EAA4AF}" srcOrd="0" destOrd="1" presId="urn:microsoft.com/office/officeart/2005/8/layout/vList4"/>
    <dgm:cxn modelId="{542045B6-E013-4DC6-AC85-F2D315EC84C9}" srcId="{5796CAA8-F793-493D-9615-80B80FC3ECD6}" destId="{9C86EE42-D0E7-4136-A290-78A922C0CAFB}" srcOrd="0" destOrd="0" parTransId="{F669DF39-5135-471F-9459-DB6A53BEA27E}" sibTransId="{3F01FB5B-4FB4-40B9-A3C7-BFE006C6E5B2}"/>
    <dgm:cxn modelId="{201C2B80-9971-47AC-AFF8-01AA72C458D6}" type="presOf" srcId="{FD1750B5-E726-42BD-AA4B-F339FFBC1ADE}" destId="{D989EEA3-BAC7-4482-B121-68D3EB16F699}" srcOrd="0" destOrd="0" presId="urn:microsoft.com/office/officeart/2005/8/layout/vList4"/>
    <dgm:cxn modelId="{D6AA4A2E-CF81-4686-A4C6-281D596C216F}" srcId="{F79A4CCA-F7E4-46B9-BE7D-C3D463AD79DD}" destId="{4023C71E-65DA-4F7D-A89B-27BDC658723B}" srcOrd="0" destOrd="0" parTransId="{0BAB67EC-2DD6-4412-88DC-B98F09438F52}" sibTransId="{492F4B6C-281F-489C-8A52-325CFBFD198D}"/>
    <dgm:cxn modelId="{BF88FCF3-A015-4014-99C5-87AF63FCA47B}" type="presOf" srcId="{482E4873-0E5A-4ABB-98DE-8348CC745224}" destId="{5990191C-738F-446E-84CF-B8A50D4ABCCC}" srcOrd="1" destOrd="0" presId="urn:microsoft.com/office/officeart/2005/8/layout/vList4"/>
    <dgm:cxn modelId="{3165038D-1015-4D3E-AE8B-50D7EC0321E6}" srcId="{F79A4CCA-F7E4-46B9-BE7D-C3D463AD79DD}" destId="{21A492FC-A2A5-4D30-83B0-364F9F84B194}" srcOrd="1" destOrd="0" parTransId="{51201062-88AA-4152-B251-CF64EEB8C1FA}" sibTransId="{B6A958C1-381F-49C4-8BB6-2295EFEC00B0}"/>
    <dgm:cxn modelId="{05E8E19C-7521-4809-81BE-84E680C4A83E}" type="presOf" srcId="{00A69582-0252-42CD-8065-7E5F2BC8B8A8}" destId="{F6E3526F-ABAA-414E-BAA3-DA9E25EAA4AF}" srcOrd="0" destOrd="2" presId="urn:microsoft.com/office/officeart/2005/8/layout/vList4"/>
    <dgm:cxn modelId="{3DEF63FF-6F0F-445E-8B0F-7E804AEA0B31}" type="presOf" srcId="{F79A4CCA-F7E4-46B9-BE7D-C3D463AD79DD}" destId="{D90A3E5C-D997-401B-85CD-06DD95C2B3C6}" srcOrd="1" destOrd="0" presId="urn:microsoft.com/office/officeart/2005/8/layout/vList4"/>
    <dgm:cxn modelId="{A9C6BFD5-41BE-4620-9552-60FCE9AC6C67}" srcId="{68DD521B-9FD3-412D-A912-FDD82B7E0F1C}" destId="{FC3E3754-9338-4194-BA7E-261EA3691B8B}" srcOrd="0" destOrd="0" parTransId="{45F89BE9-8FE6-4A27-9F8C-BBFFA4B2587C}" sibTransId="{F357148E-2FB1-4D70-A41D-CC5CA20B0803}"/>
    <dgm:cxn modelId="{4163CFE1-5D69-4766-9488-08CA96236570}" type="presOf" srcId="{9C86EE42-D0E7-4136-A290-78A922C0CAFB}" destId="{915A6D56-17FC-46F0-BB1B-E0C6D673440F}" srcOrd="1" destOrd="1" presId="urn:microsoft.com/office/officeart/2005/8/layout/vList4"/>
    <dgm:cxn modelId="{13E06412-3C15-4FAA-96F3-BB7B8F40E5C7}" type="presOf" srcId="{F79A4CCA-F7E4-46B9-BE7D-C3D463AD79DD}" destId="{41598FC0-A4C8-4EB3-81E3-3FC8804AC40D}" srcOrd="0" destOrd="0" presId="urn:microsoft.com/office/officeart/2005/8/layout/vList4"/>
    <dgm:cxn modelId="{C76C2834-5457-4E06-A936-5B406210FA5B}" type="presOf" srcId="{EEA8782D-7E37-4EA3-B7DF-BF5D82D99436}" destId="{FC32A839-A456-4614-8FBC-5B3AD7B585B0}" srcOrd="0" destOrd="2" presId="urn:microsoft.com/office/officeart/2005/8/layout/vList4"/>
    <dgm:cxn modelId="{3CD1933D-3E73-4674-92E9-89908475293D}" type="presOf" srcId="{FC3E3754-9338-4194-BA7E-261EA3691B8B}" destId="{C07F5D43-BAF1-4A7B-B486-AA868B3E409C}" srcOrd="0" destOrd="1" presId="urn:microsoft.com/office/officeart/2005/8/layout/vList4"/>
    <dgm:cxn modelId="{FC26B4B3-4DA4-494A-91BB-649EBF60FAB8}" srcId="{FD1750B5-E726-42BD-AA4B-F339FFBC1ADE}" destId="{F79A4CCA-F7E4-46B9-BE7D-C3D463AD79DD}" srcOrd="0" destOrd="0" parTransId="{DA5865BB-08C8-40D1-8062-D5F8AEF98095}" sibTransId="{92BE09CC-A95A-496B-ADF3-FAD44B13573D}"/>
    <dgm:cxn modelId="{9D523774-9712-4BFC-A3DD-40A86AF1F256}" srcId="{FD1750B5-E726-42BD-AA4B-F339FFBC1ADE}" destId="{482E4873-0E5A-4ABB-98DE-8348CC745224}" srcOrd="2" destOrd="0" parTransId="{267671C5-58FA-4863-904D-1AD19351EFAD}" sibTransId="{C9B40B2B-17D9-4068-8038-C8D5F9B4B09A}"/>
    <dgm:cxn modelId="{C1640B16-B86F-4C4C-968B-D60A447C68F5}" type="presOf" srcId="{482E4873-0E5A-4ABB-98DE-8348CC745224}" destId="{FC32A839-A456-4614-8FBC-5B3AD7B585B0}" srcOrd="0" destOrd="0" presId="urn:microsoft.com/office/officeart/2005/8/layout/vList4"/>
    <dgm:cxn modelId="{CF4AE6E7-DB46-48BD-97A9-70A56A2B8C2F}" type="presOf" srcId="{12E6D1B7-3F34-4AF0-8AA0-1F898C93156C}" destId="{C07F5D43-BAF1-4A7B-B486-AA868B3E409C}" srcOrd="0" destOrd="2" presId="urn:microsoft.com/office/officeart/2005/8/layout/vList4"/>
    <dgm:cxn modelId="{4CD52287-A03A-4950-80EA-183AF33FCF9B}" srcId="{482E4873-0E5A-4ABB-98DE-8348CC745224}" destId="{50987986-6764-479B-8DAC-48BC9890E671}" srcOrd="0" destOrd="0" parTransId="{28CB45F1-769A-48CE-9E97-138991A277B2}" sibTransId="{CB9C1569-4910-420C-A5C0-D9AC9EF203C3}"/>
    <dgm:cxn modelId="{BC01A4F3-F659-4F7C-81FE-AE4A2D11381F}" type="presOf" srcId="{5796CAA8-F793-493D-9615-80B80FC3ECD6}" destId="{F6E3526F-ABAA-414E-BAA3-DA9E25EAA4AF}" srcOrd="0" destOrd="0" presId="urn:microsoft.com/office/officeart/2005/8/layout/vList4"/>
    <dgm:cxn modelId="{1F9E3BA8-5265-41A8-BC7A-4CCD7737F379}" type="presOf" srcId="{68DD521B-9FD3-412D-A912-FDD82B7E0F1C}" destId="{C07F5D43-BAF1-4A7B-B486-AA868B3E409C}" srcOrd="0" destOrd="0" presId="urn:microsoft.com/office/officeart/2005/8/layout/vList4"/>
    <dgm:cxn modelId="{7140DC26-8F99-47BB-8934-1B3C7F661C53}" srcId="{FD1750B5-E726-42BD-AA4B-F339FFBC1ADE}" destId="{5796CAA8-F793-493D-9615-80B80FC3ECD6}" srcOrd="3" destOrd="0" parTransId="{36C685C0-4236-4DAE-877D-77B73D02C907}" sibTransId="{03381F85-7CDC-4E60-B11A-D97576B665E4}"/>
    <dgm:cxn modelId="{CE47075F-59AE-4894-96BE-0C16593A66FA}" type="presOf" srcId="{4023C71E-65DA-4F7D-A89B-27BDC658723B}" destId="{41598FC0-A4C8-4EB3-81E3-3FC8804AC40D}" srcOrd="0" destOrd="1" presId="urn:microsoft.com/office/officeart/2005/8/layout/vList4"/>
    <dgm:cxn modelId="{CD6FE6D0-8879-47D0-B573-60086F46CB41}" type="presOf" srcId="{68DD521B-9FD3-412D-A912-FDD82B7E0F1C}" destId="{70297AE9-4A13-48F5-A0E8-09710CEC9D5A}" srcOrd="1" destOrd="0" presId="urn:microsoft.com/office/officeart/2005/8/layout/vList4"/>
    <dgm:cxn modelId="{02E7555D-15D2-49E4-B7F8-C687D1391B2D}" type="presOf" srcId="{FC3E3754-9338-4194-BA7E-261EA3691B8B}" destId="{70297AE9-4A13-48F5-A0E8-09710CEC9D5A}" srcOrd="1" destOrd="1" presId="urn:microsoft.com/office/officeart/2005/8/layout/vList4"/>
    <dgm:cxn modelId="{4834C989-57FB-4443-95BE-21AB9CEE0CC5}" srcId="{FD1750B5-E726-42BD-AA4B-F339FFBC1ADE}" destId="{68DD521B-9FD3-412D-A912-FDD82B7E0F1C}" srcOrd="1" destOrd="0" parTransId="{1888D68E-023D-426A-9E2A-CFC8C230CA9E}" sibTransId="{7DAA769E-DEC2-47AA-9DEE-3ECDF12683A2}"/>
    <dgm:cxn modelId="{00E84386-795E-4FF6-87E1-23F884D84DD1}" type="presOf" srcId="{50987986-6764-479B-8DAC-48BC9890E671}" destId="{FC32A839-A456-4614-8FBC-5B3AD7B585B0}" srcOrd="0" destOrd="1" presId="urn:microsoft.com/office/officeart/2005/8/layout/vList4"/>
    <dgm:cxn modelId="{75D6F112-3CA6-48B7-8836-95FD5D9C779F}" type="presParOf" srcId="{D989EEA3-BAC7-4482-B121-68D3EB16F699}" destId="{F2B01D78-38F9-482D-AA9A-6F4DC2D814A8}" srcOrd="0" destOrd="0" presId="urn:microsoft.com/office/officeart/2005/8/layout/vList4"/>
    <dgm:cxn modelId="{5B09829B-0B0F-409C-A4E0-8E8996283290}" type="presParOf" srcId="{F2B01D78-38F9-482D-AA9A-6F4DC2D814A8}" destId="{41598FC0-A4C8-4EB3-81E3-3FC8804AC40D}" srcOrd="0" destOrd="0" presId="urn:microsoft.com/office/officeart/2005/8/layout/vList4"/>
    <dgm:cxn modelId="{CC63F2CA-2EFD-4859-A991-F9FAE371F5A6}" type="presParOf" srcId="{F2B01D78-38F9-482D-AA9A-6F4DC2D814A8}" destId="{2C571120-7EF8-4E66-9DEF-5BFBD70447AC}" srcOrd="1" destOrd="0" presId="urn:microsoft.com/office/officeart/2005/8/layout/vList4"/>
    <dgm:cxn modelId="{377C5FBA-08DA-4C2E-81CD-EF72E1DE39B1}" type="presParOf" srcId="{F2B01D78-38F9-482D-AA9A-6F4DC2D814A8}" destId="{D90A3E5C-D997-401B-85CD-06DD95C2B3C6}" srcOrd="2" destOrd="0" presId="urn:microsoft.com/office/officeart/2005/8/layout/vList4"/>
    <dgm:cxn modelId="{079110E5-30EA-450B-9253-41710E940270}" type="presParOf" srcId="{D989EEA3-BAC7-4482-B121-68D3EB16F699}" destId="{9A672433-F859-4BCA-962E-4182FF061712}" srcOrd="1" destOrd="0" presId="urn:microsoft.com/office/officeart/2005/8/layout/vList4"/>
    <dgm:cxn modelId="{2F732134-F034-4BF3-AB0B-35633A930F9B}" type="presParOf" srcId="{D989EEA3-BAC7-4482-B121-68D3EB16F699}" destId="{0F8929DE-6AD4-4AE5-8D31-DA48F97BB5FB}" srcOrd="2" destOrd="0" presId="urn:microsoft.com/office/officeart/2005/8/layout/vList4"/>
    <dgm:cxn modelId="{81A26F2E-A030-4932-9DA4-42C7D3320579}" type="presParOf" srcId="{0F8929DE-6AD4-4AE5-8D31-DA48F97BB5FB}" destId="{C07F5D43-BAF1-4A7B-B486-AA868B3E409C}" srcOrd="0" destOrd="0" presId="urn:microsoft.com/office/officeart/2005/8/layout/vList4"/>
    <dgm:cxn modelId="{F40ED8F5-7B74-471A-AF3F-5BBEB23082C0}" type="presParOf" srcId="{0F8929DE-6AD4-4AE5-8D31-DA48F97BB5FB}" destId="{054C5564-F7DB-4CAE-9D03-09DBED417FC6}" srcOrd="1" destOrd="0" presId="urn:microsoft.com/office/officeart/2005/8/layout/vList4"/>
    <dgm:cxn modelId="{5B4E4455-90D6-4944-8E11-80C2932C2169}" type="presParOf" srcId="{0F8929DE-6AD4-4AE5-8D31-DA48F97BB5FB}" destId="{70297AE9-4A13-48F5-A0E8-09710CEC9D5A}" srcOrd="2" destOrd="0" presId="urn:microsoft.com/office/officeart/2005/8/layout/vList4"/>
    <dgm:cxn modelId="{1236893F-3D86-4DB1-8FA6-2DEF8F6FD2B9}" type="presParOf" srcId="{D989EEA3-BAC7-4482-B121-68D3EB16F699}" destId="{A69D19E7-32E8-49B8-B158-B9F24BFC26F7}" srcOrd="3" destOrd="0" presId="urn:microsoft.com/office/officeart/2005/8/layout/vList4"/>
    <dgm:cxn modelId="{078369EE-63D8-48D8-BF2C-8FB1FEBA20C2}" type="presParOf" srcId="{D989EEA3-BAC7-4482-B121-68D3EB16F699}" destId="{145C581F-F9D7-4D66-A8E2-364CDA7563AE}" srcOrd="4" destOrd="0" presId="urn:microsoft.com/office/officeart/2005/8/layout/vList4"/>
    <dgm:cxn modelId="{1265CBCF-2D0C-48EC-B885-47FBE4477817}" type="presParOf" srcId="{145C581F-F9D7-4D66-A8E2-364CDA7563AE}" destId="{FC32A839-A456-4614-8FBC-5B3AD7B585B0}" srcOrd="0" destOrd="0" presId="urn:microsoft.com/office/officeart/2005/8/layout/vList4"/>
    <dgm:cxn modelId="{F884556C-365B-425E-B36A-F394FA3F3C2D}" type="presParOf" srcId="{145C581F-F9D7-4D66-A8E2-364CDA7563AE}" destId="{3C6BEE27-1C3C-43F3-8B35-58B1BF326944}" srcOrd="1" destOrd="0" presId="urn:microsoft.com/office/officeart/2005/8/layout/vList4"/>
    <dgm:cxn modelId="{62B7C23A-9320-4CB4-B66D-3509BF032548}" type="presParOf" srcId="{145C581F-F9D7-4D66-A8E2-364CDA7563AE}" destId="{5990191C-738F-446E-84CF-B8A50D4ABCCC}" srcOrd="2" destOrd="0" presId="urn:microsoft.com/office/officeart/2005/8/layout/vList4"/>
    <dgm:cxn modelId="{024ADB3B-A745-46BC-BAF9-56F740C7A835}" type="presParOf" srcId="{D989EEA3-BAC7-4482-B121-68D3EB16F699}" destId="{D2A5E1B3-3C9F-4E46-B18B-555AF6BA11D9}" srcOrd="5" destOrd="0" presId="urn:microsoft.com/office/officeart/2005/8/layout/vList4"/>
    <dgm:cxn modelId="{8AAAF6B3-1914-48F5-91D1-7743168BCAF1}" type="presParOf" srcId="{D989EEA3-BAC7-4482-B121-68D3EB16F699}" destId="{A8005D6E-1AE1-4E64-994C-132D0285B40C}" srcOrd="6" destOrd="0" presId="urn:microsoft.com/office/officeart/2005/8/layout/vList4"/>
    <dgm:cxn modelId="{1963BB6D-18FA-4E98-A427-8FBCE8E48A76}" type="presParOf" srcId="{A8005D6E-1AE1-4E64-994C-132D0285B40C}" destId="{F6E3526F-ABAA-414E-BAA3-DA9E25EAA4AF}" srcOrd="0" destOrd="0" presId="urn:microsoft.com/office/officeart/2005/8/layout/vList4"/>
    <dgm:cxn modelId="{6CDE5987-DDD6-4F21-BE1E-891055E67E74}" type="presParOf" srcId="{A8005D6E-1AE1-4E64-994C-132D0285B40C}" destId="{13FC127E-544D-4098-AFC9-E1F95CA8600F}" srcOrd="1" destOrd="0" presId="urn:microsoft.com/office/officeart/2005/8/layout/vList4"/>
    <dgm:cxn modelId="{083AA29F-1F51-4229-BAF1-68595CE67F4F}" type="presParOf" srcId="{A8005D6E-1AE1-4E64-994C-132D0285B40C}" destId="{915A6D56-17FC-46F0-BB1B-E0C6D67344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D3474-E177-4E3A-BA9D-AA61FFF51D94}" type="doc">
      <dgm:prSet loTypeId="urn:microsoft.com/office/officeart/2005/8/layout/venn2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6C687B-1B6E-4582-8F80-51A43A7FA0D2}">
      <dgm:prSet phldrT="[Text]" custT="1"/>
      <dgm:spPr/>
      <dgm:t>
        <a:bodyPr/>
        <a:lstStyle/>
        <a:p>
          <a:r>
            <a:rPr lang="en-US" sz="1200" b="1" dirty="0" smtClean="0"/>
            <a:t>120 Files</a:t>
          </a:r>
          <a:endParaRPr lang="en-US" sz="1200" b="1" dirty="0"/>
        </a:p>
      </dgm:t>
    </dgm:pt>
    <dgm:pt modelId="{E95427F2-8FFD-4D1E-A08A-B8788B844CE2}" type="parTrans" cxnId="{B71FB6D8-0C49-402F-A273-6469CCC95762}">
      <dgm:prSet/>
      <dgm:spPr/>
      <dgm:t>
        <a:bodyPr/>
        <a:lstStyle/>
        <a:p>
          <a:endParaRPr lang="en-US"/>
        </a:p>
      </dgm:t>
    </dgm:pt>
    <dgm:pt modelId="{79203114-066F-45EF-8637-12C33A988113}" type="sibTrans" cxnId="{B71FB6D8-0C49-402F-A273-6469CCC95762}">
      <dgm:prSet/>
      <dgm:spPr/>
      <dgm:t>
        <a:bodyPr/>
        <a:lstStyle/>
        <a:p>
          <a:endParaRPr lang="en-US"/>
        </a:p>
      </dgm:t>
    </dgm:pt>
    <dgm:pt modelId="{1212C26B-1B3D-447F-A2C6-718C9EE0CC28}">
      <dgm:prSet phldrT="[Text]" custT="1"/>
      <dgm:spPr/>
      <dgm:t>
        <a:bodyPr/>
        <a:lstStyle/>
        <a:p>
          <a:r>
            <a:rPr lang="en-US" sz="1200" b="1" dirty="0" smtClean="0"/>
            <a:t>66 Subject</a:t>
          </a:r>
          <a:endParaRPr lang="en-US" sz="1200" b="1" dirty="0"/>
        </a:p>
      </dgm:t>
    </dgm:pt>
    <dgm:pt modelId="{0B7BEEB8-C36D-4DEA-B590-B560A1A3B08A}" type="parTrans" cxnId="{C6992444-E269-47BA-8B9E-AF4A6756D2AF}">
      <dgm:prSet/>
      <dgm:spPr/>
      <dgm:t>
        <a:bodyPr/>
        <a:lstStyle/>
        <a:p>
          <a:endParaRPr lang="en-US"/>
        </a:p>
      </dgm:t>
    </dgm:pt>
    <dgm:pt modelId="{4940E357-DDFA-4367-84A8-BDC8C2C33176}" type="sibTrans" cxnId="{C6992444-E269-47BA-8B9E-AF4A6756D2AF}">
      <dgm:prSet/>
      <dgm:spPr/>
      <dgm:t>
        <a:bodyPr/>
        <a:lstStyle/>
        <a:p>
          <a:endParaRPr lang="en-US"/>
        </a:p>
      </dgm:t>
    </dgm:pt>
    <dgm:pt modelId="{A981AFCF-B81E-43D6-80DC-B1BBDE5AEE37}">
      <dgm:prSet phldrT="[Text]" custT="1"/>
      <dgm:spPr/>
      <dgm:t>
        <a:bodyPr/>
        <a:lstStyle/>
        <a:p>
          <a:r>
            <a:rPr lang="en-US" sz="1200" b="1" dirty="0" smtClean="0"/>
            <a:t>29 </a:t>
          </a:r>
        </a:p>
        <a:p>
          <a:r>
            <a:rPr lang="en-US" sz="1200" b="1" dirty="0" smtClean="0"/>
            <a:t>Conversation</a:t>
          </a:r>
          <a:endParaRPr lang="en-US" sz="1200" b="1" dirty="0"/>
        </a:p>
      </dgm:t>
    </dgm:pt>
    <dgm:pt modelId="{2497FC92-03DB-41EB-B07D-836F3569AD56}" type="parTrans" cxnId="{15ABB3AB-9B38-42C3-89D0-B107A26E2164}">
      <dgm:prSet/>
      <dgm:spPr/>
      <dgm:t>
        <a:bodyPr/>
        <a:lstStyle/>
        <a:p>
          <a:endParaRPr lang="en-US"/>
        </a:p>
      </dgm:t>
    </dgm:pt>
    <dgm:pt modelId="{DB2399C7-A0DC-47E4-9637-3DF43ADACD92}" type="sibTrans" cxnId="{15ABB3AB-9B38-42C3-89D0-B107A26E2164}">
      <dgm:prSet/>
      <dgm:spPr/>
      <dgm:t>
        <a:bodyPr/>
        <a:lstStyle/>
        <a:p>
          <a:endParaRPr lang="en-US"/>
        </a:p>
      </dgm:t>
    </dgm:pt>
    <dgm:pt modelId="{77D171C4-4ACE-4297-8387-683DEC0359D5}">
      <dgm:prSet custT="1"/>
      <dgm:spPr/>
      <dgm:t>
        <a:bodyPr/>
        <a:lstStyle/>
        <a:p>
          <a:r>
            <a:rPr lang="en-US" sz="1200" b="1" dirty="0" smtClean="0"/>
            <a:t>20 </a:t>
          </a:r>
        </a:p>
        <a:p>
          <a:r>
            <a:rPr lang="en-US" sz="1200" b="1" dirty="0" smtClean="0"/>
            <a:t>Library</a:t>
          </a:r>
          <a:endParaRPr lang="en-US" sz="1200" b="1" dirty="0"/>
        </a:p>
      </dgm:t>
    </dgm:pt>
    <dgm:pt modelId="{E1A6962A-9EE3-4EAE-94CC-836C72743852}" type="parTrans" cxnId="{989FAB70-4B11-4499-B124-347CDDA2C513}">
      <dgm:prSet/>
      <dgm:spPr/>
      <dgm:t>
        <a:bodyPr/>
        <a:lstStyle/>
        <a:p>
          <a:endParaRPr lang="en-US"/>
        </a:p>
      </dgm:t>
    </dgm:pt>
    <dgm:pt modelId="{378C5BED-088C-40B7-9D92-F1C4F15A17CA}" type="sibTrans" cxnId="{989FAB70-4B11-4499-B124-347CDDA2C513}">
      <dgm:prSet/>
      <dgm:spPr/>
      <dgm:t>
        <a:bodyPr/>
        <a:lstStyle/>
        <a:p>
          <a:endParaRPr lang="en-US"/>
        </a:p>
      </dgm:t>
    </dgm:pt>
    <dgm:pt modelId="{925D847E-CF8C-4056-8598-E62359EEFB84}">
      <dgm:prSet custT="1"/>
      <dgm:spPr/>
      <dgm:t>
        <a:bodyPr/>
        <a:lstStyle/>
        <a:p>
          <a:r>
            <a:rPr lang="en-US" sz="1200" b="1" dirty="0" smtClean="0"/>
            <a:t>6 Ready Reference + 2 Bot</a:t>
          </a:r>
          <a:endParaRPr lang="en-US" sz="1200" b="1" dirty="0"/>
        </a:p>
      </dgm:t>
    </dgm:pt>
    <dgm:pt modelId="{4BEA9C4E-1A89-4CB5-B971-54B138B239C3}" type="parTrans" cxnId="{8CCA4953-05EF-4B45-81CF-B6763A74C8A8}">
      <dgm:prSet/>
      <dgm:spPr/>
      <dgm:t>
        <a:bodyPr/>
        <a:lstStyle/>
        <a:p>
          <a:endParaRPr lang="en-US"/>
        </a:p>
      </dgm:t>
    </dgm:pt>
    <dgm:pt modelId="{A83A3D89-FADF-40DF-B57D-9C4F595CCC5F}" type="sibTrans" cxnId="{8CCA4953-05EF-4B45-81CF-B6763A74C8A8}">
      <dgm:prSet/>
      <dgm:spPr/>
      <dgm:t>
        <a:bodyPr/>
        <a:lstStyle/>
        <a:p>
          <a:endParaRPr lang="en-US"/>
        </a:p>
      </dgm:t>
    </dgm:pt>
    <dgm:pt modelId="{4B2BC0BA-4EB4-4B1F-827E-06459777C322}" type="pres">
      <dgm:prSet presAssocID="{23DD3474-E177-4E3A-BA9D-AA61FFF51D9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573A2-D52D-4ECA-BA75-ADDF556C57F1}" type="pres">
      <dgm:prSet presAssocID="{23DD3474-E177-4E3A-BA9D-AA61FFF51D94}" presName="comp1" presStyleCnt="0"/>
      <dgm:spPr/>
    </dgm:pt>
    <dgm:pt modelId="{1BF485A7-EB06-4996-B5B9-B79EB834415B}" type="pres">
      <dgm:prSet presAssocID="{23DD3474-E177-4E3A-BA9D-AA61FFF51D94}" presName="circle1" presStyleLbl="node1" presStyleIdx="0" presStyleCnt="5"/>
      <dgm:spPr/>
      <dgm:t>
        <a:bodyPr/>
        <a:lstStyle/>
        <a:p>
          <a:endParaRPr lang="en-US"/>
        </a:p>
      </dgm:t>
    </dgm:pt>
    <dgm:pt modelId="{202354CB-8E88-409B-98AA-81EC4AF3ABDA}" type="pres">
      <dgm:prSet presAssocID="{23DD3474-E177-4E3A-BA9D-AA61FFF51D94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4E915-C70F-4C57-9C52-F2322365EFF1}" type="pres">
      <dgm:prSet presAssocID="{23DD3474-E177-4E3A-BA9D-AA61FFF51D94}" presName="comp2" presStyleCnt="0"/>
      <dgm:spPr/>
    </dgm:pt>
    <dgm:pt modelId="{23ED7AEA-6007-436C-B5AA-3CA38AC28C3D}" type="pres">
      <dgm:prSet presAssocID="{23DD3474-E177-4E3A-BA9D-AA61FFF51D94}" presName="circle2" presStyleLbl="node1" presStyleIdx="1" presStyleCnt="5"/>
      <dgm:spPr/>
      <dgm:t>
        <a:bodyPr/>
        <a:lstStyle/>
        <a:p>
          <a:endParaRPr lang="en-US"/>
        </a:p>
      </dgm:t>
    </dgm:pt>
    <dgm:pt modelId="{7A316D74-BA02-4B4C-863E-854CF75690DA}" type="pres">
      <dgm:prSet presAssocID="{23DD3474-E177-4E3A-BA9D-AA61FFF51D94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0CC6F-DFC5-40FF-ABBF-89F441F907E9}" type="pres">
      <dgm:prSet presAssocID="{23DD3474-E177-4E3A-BA9D-AA61FFF51D94}" presName="comp3" presStyleCnt="0"/>
      <dgm:spPr/>
    </dgm:pt>
    <dgm:pt modelId="{41AE772D-7F6A-4CBE-8C09-1728906DB188}" type="pres">
      <dgm:prSet presAssocID="{23DD3474-E177-4E3A-BA9D-AA61FFF51D94}" presName="circle3" presStyleLbl="node1" presStyleIdx="2" presStyleCnt="5" custLinFactNeighborX="-1105"/>
      <dgm:spPr/>
      <dgm:t>
        <a:bodyPr/>
        <a:lstStyle/>
        <a:p>
          <a:endParaRPr lang="en-US"/>
        </a:p>
      </dgm:t>
    </dgm:pt>
    <dgm:pt modelId="{954E4DC9-DD29-4349-84D3-9BDD935EFB7B}" type="pres">
      <dgm:prSet presAssocID="{23DD3474-E177-4E3A-BA9D-AA61FFF51D94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2758E-0FB4-45A7-9A5C-B1E8DCA3B91E}" type="pres">
      <dgm:prSet presAssocID="{23DD3474-E177-4E3A-BA9D-AA61FFF51D94}" presName="comp4" presStyleCnt="0"/>
      <dgm:spPr/>
    </dgm:pt>
    <dgm:pt modelId="{89235174-66BB-4684-A269-BF0DE2371320}" type="pres">
      <dgm:prSet presAssocID="{23DD3474-E177-4E3A-BA9D-AA61FFF51D94}" presName="circle4" presStyleLbl="node1" presStyleIdx="3" presStyleCnt="5" custLinFactNeighborX="-1757" custLinFactNeighborY="703"/>
      <dgm:spPr/>
      <dgm:t>
        <a:bodyPr/>
        <a:lstStyle/>
        <a:p>
          <a:endParaRPr lang="en-US"/>
        </a:p>
      </dgm:t>
    </dgm:pt>
    <dgm:pt modelId="{3D070CD9-D44C-4AFE-92D7-3F64EFD07FBF}" type="pres">
      <dgm:prSet presAssocID="{23DD3474-E177-4E3A-BA9D-AA61FFF51D94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A2E74-EC24-47D0-A890-26BBA1728F0F}" type="pres">
      <dgm:prSet presAssocID="{23DD3474-E177-4E3A-BA9D-AA61FFF51D94}" presName="comp5" presStyleCnt="0"/>
      <dgm:spPr/>
    </dgm:pt>
    <dgm:pt modelId="{EC19C704-AB11-428B-B6D4-59C6503A09B4}" type="pres">
      <dgm:prSet presAssocID="{23DD3474-E177-4E3A-BA9D-AA61FFF51D94}" presName="circle5" presStyleLbl="node1" presStyleIdx="4" presStyleCnt="5" custLinFactNeighborX="-1437" custLinFactNeighborY="2899"/>
      <dgm:spPr/>
      <dgm:t>
        <a:bodyPr/>
        <a:lstStyle/>
        <a:p>
          <a:endParaRPr lang="en-US"/>
        </a:p>
      </dgm:t>
    </dgm:pt>
    <dgm:pt modelId="{F5A695DA-B1AA-430E-B0BF-790768B0972F}" type="pres">
      <dgm:prSet presAssocID="{23DD3474-E177-4E3A-BA9D-AA61FFF51D94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2FEB7-3FE2-490C-8B64-2CE9C3A46373}" type="presOf" srcId="{A981AFCF-B81E-43D6-80DC-B1BBDE5AEE37}" destId="{41AE772D-7F6A-4CBE-8C09-1728906DB188}" srcOrd="0" destOrd="0" presId="urn:microsoft.com/office/officeart/2005/8/layout/venn2"/>
    <dgm:cxn modelId="{989FAB70-4B11-4499-B124-347CDDA2C513}" srcId="{23DD3474-E177-4E3A-BA9D-AA61FFF51D94}" destId="{77D171C4-4ACE-4297-8387-683DEC0359D5}" srcOrd="3" destOrd="0" parTransId="{E1A6962A-9EE3-4EAE-94CC-836C72743852}" sibTransId="{378C5BED-088C-40B7-9D92-F1C4F15A17CA}"/>
    <dgm:cxn modelId="{2D45178D-B0E6-4D80-903C-4E6704F6FC42}" type="presOf" srcId="{E86C687B-1B6E-4582-8F80-51A43A7FA0D2}" destId="{202354CB-8E88-409B-98AA-81EC4AF3ABDA}" srcOrd="1" destOrd="0" presId="urn:microsoft.com/office/officeart/2005/8/layout/venn2"/>
    <dgm:cxn modelId="{8CCA4953-05EF-4B45-81CF-B6763A74C8A8}" srcId="{23DD3474-E177-4E3A-BA9D-AA61FFF51D94}" destId="{925D847E-CF8C-4056-8598-E62359EEFB84}" srcOrd="4" destOrd="0" parTransId="{4BEA9C4E-1A89-4CB5-B971-54B138B239C3}" sibTransId="{A83A3D89-FADF-40DF-B57D-9C4F595CCC5F}"/>
    <dgm:cxn modelId="{9281A964-5839-4A89-BBD8-D8F02C059B8C}" type="presOf" srcId="{1212C26B-1B3D-447F-A2C6-718C9EE0CC28}" destId="{7A316D74-BA02-4B4C-863E-854CF75690DA}" srcOrd="1" destOrd="0" presId="urn:microsoft.com/office/officeart/2005/8/layout/venn2"/>
    <dgm:cxn modelId="{C6992444-E269-47BA-8B9E-AF4A6756D2AF}" srcId="{23DD3474-E177-4E3A-BA9D-AA61FFF51D94}" destId="{1212C26B-1B3D-447F-A2C6-718C9EE0CC28}" srcOrd="1" destOrd="0" parTransId="{0B7BEEB8-C36D-4DEA-B590-B560A1A3B08A}" sibTransId="{4940E357-DDFA-4367-84A8-BDC8C2C33176}"/>
    <dgm:cxn modelId="{8BC548B5-9A0A-419A-91C1-5917C35D9CC2}" type="presOf" srcId="{77D171C4-4ACE-4297-8387-683DEC0359D5}" destId="{89235174-66BB-4684-A269-BF0DE2371320}" srcOrd="0" destOrd="0" presId="urn:microsoft.com/office/officeart/2005/8/layout/venn2"/>
    <dgm:cxn modelId="{E68B5B13-1263-4A1A-9291-3674E5FC8A44}" type="presOf" srcId="{A981AFCF-B81E-43D6-80DC-B1BBDE5AEE37}" destId="{954E4DC9-DD29-4349-84D3-9BDD935EFB7B}" srcOrd="1" destOrd="0" presId="urn:microsoft.com/office/officeart/2005/8/layout/venn2"/>
    <dgm:cxn modelId="{B71FB6D8-0C49-402F-A273-6469CCC95762}" srcId="{23DD3474-E177-4E3A-BA9D-AA61FFF51D94}" destId="{E86C687B-1B6E-4582-8F80-51A43A7FA0D2}" srcOrd="0" destOrd="0" parTransId="{E95427F2-8FFD-4D1E-A08A-B8788B844CE2}" sibTransId="{79203114-066F-45EF-8637-12C33A988113}"/>
    <dgm:cxn modelId="{DF377F4D-5D90-42BB-8C06-F8F28C3F1004}" type="presOf" srcId="{1212C26B-1B3D-447F-A2C6-718C9EE0CC28}" destId="{23ED7AEA-6007-436C-B5AA-3CA38AC28C3D}" srcOrd="0" destOrd="0" presId="urn:microsoft.com/office/officeart/2005/8/layout/venn2"/>
    <dgm:cxn modelId="{15ABB3AB-9B38-42C3-89D0-B107A26E2164}" srcId="{23DD3474-E177-4E3A-BA9D-AA61FFF51D94}" destId="{A981AFCF-B81E-43D6-80DC-B1BBDE5AEE37}" srcOrd="2" destOrd="0" parTransId="{2497FC92-03DB-41EB-B07D-836F3569AD56}" sibTransId="{DB2399C7-A0DC-47E4-9637-3DF43ADACD92}"/>
    <dgm:cxn modelId="{1A7D5883-6D25-4DA3-BE9C-EE8F2E7D7E3A}" type="presOf" srcId="{77D171C4-4ACE-4297-8387-683DEC0359D5}" destId="{3D070CD9-D44C-4AFE-92D7-3F64EFD07FBF}" srcOrd="1" destOrd="0" presId="urn:microsoft.com/office/officeart/2005/8/layout/venn2"/>
    <dgm:cxn modelId="{03FC08E4-79B9-4767-8AD5-523A0A5F1733}" type="presOf" srcId="{23DD3474-E177-4E3A-BA9D-AA61FFF51D94}" destId="{4B2BC0BA-4EB4-4B1F-827E-06459777C322}" srcOrd="0" destOrd="0" presId="urn:microsoft.com/office/officeart/2005/8/layout/venn2"/>
    <dgm:cxn modelId="{A5EAA413-AEE2-4624-A79B-4F7BA4413A2B}" type="presOf" srcId="{E86C687B-1B6E-4582-8F80-51A43A7FA0D2}" destId="{1BF485A7-EB06-4996-B5B9-B79EB834415B}" srcOrd="0" destOrd="0" presId="urn:microsoft.com/office/officeart/2005/8/layout/venn2"/>
    <dgm:cxn modelId="{1DB83FB1-2650-4907-A748-C130788936C2}" type="presOf" srcId="{925D847E-CF8C-4056-8598-E62359EEFB84}" destId="{EC19C704-AB11-428B-B6D4-59C6503A09B4}" srcOrd="0" destOrd="0" presId="urn:microsoft.com/office/officeart/2005/8/layout/venn2"/>
    <dgm:cxn modelId="{E4EE2D3A-377A-4E5F-B109-AB92541F52FA}" type="presOf" srcId="{925D847E-CF8C-4056-8598-E62359EEFB84}" destId="{F5A695DA-B1AA-430E-B0BF-790768B0972F}" srcOrd="1" destOrd="0" presId="urn:microsoft.com/office/officeart/2005/8/layout/venn2"/>
    <dgm:cxn modelId="{4234EA59-32CA-4196-A387-D5077E43F048}" type="presParOf" srcId="{4B2BC0BA-4EB4-4B1F-827E-06459777C322}" destId="{E8D573A2-D52D-4ECA-BA75-ADDF556C57F1}" srcOrd="0" destOrd="0" presId="urn:microsoft.com/office/officeart/2005/8/layout/venn2"/>
    <dgm:cxn modelId="{C9098325-5525-4F4B-B58D-C19D86C5991C}" type="presParOf" srcId="{E8D573A2-D52D-4ECA-BA75-ADDF556C57F1}" destId="{1BF485A7-EB06-4996-B5B9-B79EB834415B}" srcOrd="0" destOrd="0" presId="urn:microsoft.com/office/officeart/2005/8/layout/venn2"/>
    <dgm:cxn modelId="{83EB6BBF-146B-44A0-A4F1-B78E58AD05FD}" type="presParOf" srcId="{E8D573A2-D52D-4ECA-BA75-ADDF556C57F1}" destId="{202354CB-8E88-409B-98AA-81EC4AF3ABDA}" srcOrd="1" destOrd="0" presId="urn:microsoft.com/office/officeart/2005/8/layout/venn2"/>
    <dgm:cxn modelId="{74A78401-3DE8-4F0E-925C-D9338A1AD058}" type="presParOf" srcId="{4B2BC0BA-4EB4-4B1F-827E-06459777C322}" destId="{70C4E915-C70F-4C57-9C52-F2322365EFF1}" srcOrd="1" destOrd="0" presId="urn:microsoft.com/office/officeart/2005/8/layout/venn2"/>
    <dgm:cxn modelId="{5B2F9D01-BE1E-490A-8D7A-4331E2CBF5C5}" type="presParOf" srcId="{70C4E915-C70F-4C57-9C52-F2322365EFF1}" destId="{23ED7AEA-6007-436C-B5AA-3CA38AC28C3D}" srcOrd="0" destOrd="0" presId="urn:microsoft.com/office/officeart/2005/8/layout/venn2"/>
    <dgm:cxn modelId="{7F69AF38-FF4C-4C45-8D30-E7591BB421D0}" type="presParOf" srcId="{70C4E915-C70F-4C57-9C52-F2322365EFF1}" destId="{7A316D74-BA02-4B4C-863E-854CF75690DA}" srcOrd="1" destOrd="0" presId="urn:microsoft.com/office/officeart/2005/8/layout/venn2"/>
    <dgm:cxn modelId="{A0A833C3-D721-4C61-B5E2-F82DF1E1242D}" type="presParOf" srcId="{4B2BC0BA-4EB4-4B1F-827E-06459777C322}" destId="{02C0CC6F-DFC5-40FF-ABBF-89F441F907E9}" srcOrd="2" destOrd="0" presId="urn:microsoft.com/office/officeart/2005/8/layout/venn2"/>
    <dgm:cxn modelId="{EBC3F565-7763-4340-AAD4-E7D753C50DAE}" type="presParOf" srcId="{02C0CC6F-DFC5-40FF-ABBF-89F441F907E9}" destId="{41AE772D-7F6A-4CBE-8C09-1728906DB188}" srcOrd="0" destOrd="0" presId="urn:microsoft.com/office/officeart/2005/8/layout/venn2"/>
    <dgm:cxn modelId="{780F4268-AB4A-4CD4-9A6C-27262D32B9B0}" type="presParOf" srcId="{02C0CC6F-DFC5-40FF-ABBF-89F441F907E9}" destId="{954E4DC9-DD29-4349-84D3-9BDD935EFB7B}" srcOrd="1" destOrd="0" presId="urn:microsoft.com/office/officeart/2005/8/layout/venn2"/>
    <dgm:cxn modelId="{C8F4D2EA-B827-41CC-B0CF-4D8FDEDDBD46}" type="presParOf" srcId="{4B2BC0BA-4EB4-4B1F-827E-06459777C322}" destId="{DF72758E-0FB4-45A7-9A5C-B1E8DCA3B91E}" srcOrd="3" destOrd="0" presId="urn:microsoft.com/office/officeart/2005/8/layout/venn2"/>
    <dgm:cxn modelId="{CB02EA05-7990-41BF-A08D-096B555DD451}" type="presParOf" srcId="{DF72758E-0FB4-45A7-9A5C-B1E8DCA3B91E}" destId="{89235174-66BB-4684-A269-BF0DE2371320}" srcOrd="0" destOrd="0" presId="urn:microsoft.com/office/officeart/2005/8/layout/venn2"/>
    <dgm:cxn modelId="{DC9AF6B7-02B0-4BEF-B083-D1538585CD53}" type="presParOf" srcId="{DF72758E-0FB4-45A7-9A5C-B1E8DCA3B91E}" destId="{3D070CD9-D44C-4AFE-92D7-3F64EFD07FBF}" srcOrd="1" destOrd="0" presId="urn:microsoft.com/office/officeart/2005/8/layout/venn2"/>
    <dgm:cxn modelId="{19871435-7B14-40FB-91DC-B99D5BC91D0B}" type="presParOf" srcId="{4B2BC0BA-4EB4-4B1F-827E-06459777C322}" destId="{8D9A2E74-EC24-47D0-A890-26BBA1728F0F}" srcOrd="4" destOrd="0" presId="urn:microsoft.com/office/officeart/2005/8/layout/venn2"/>
    <dgm:cxn modelId="{0754F2F8-3199-4F0C-B6C1-33BB93558344}" type="presParOf" srcId="{8D9A2E74-EC24-47D0-A890-26BBA1728F0F}" destId="{EC19C704-AB11-428B-B6D4-59C6503A09B4}" srcOrd="0" destOrd="0" presId="urn:microsoft.com/office/officeart/2005/8/layout/venn2"/>
    <dgm:cxn modelId="{B5BF76E0-2D21-4239-B9F6-61F6E9A0D9D7}" type="presParOf" srcId="{8D9A2E74-EC24-47D0-A890-26BBA1728F0F}" destId="{F5A695DA-B1AA-430E-B0BF-790768B097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48521-DA77-4273-B154-714CFFEA39B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08143FD-045E-442A-A84E-C70B054B4929}">
      <dgm:prSet phldrT="[Text]"/>
      <dgm:spPr/>
      <dgm:t>
        <a:bodyPr/>
        <a:lstStyle/>
        <a:p>
          <a:r>
            <a:rPr lang="en-US" dirty="0" smtClean="0"/>
            <a:t>988 (L)</a:t>
          </a:r>
          <a:endParaRPr lang="en-US" dirty="0"/>
        </a:p>
      </dgm:t>
    </dgm:pt>
    <dgm:pt modelId="{131F0E65-29B8-4B76-9679-85B9C0A637AD}" type="parTrans" cxnId="{CD09B314-ED91-47B0-B9CA-C8921D0BD58F}">
      <dgm:prSet/>
      <dgm:spPr/>
      <dgm:t>
        <a:bodyPr/>
        <a:lstStyle/>
        <a:p>
          <a:endParaRPr lang="en-US"/>
        </a:p>
      </dgm:t>
    </dgm:pt>
    <dgm:pt modelId="{E40DABEC-7641-4A48-8F51-6ED0D61C12BA}" type="sibTrans" cxnId="{CD09B314-ED91-47B0-B9CA-C8921D0BD58F}">
      <dgm:prSet/>
      <dgm:spPr/>
      <dgm:t>
        <a:bodyPr/>
        <a:lstStyle/>
        <a:p>
          <a:endParaRPr lang="en-US" dirty="0"/>
        </a:p>
      </dgm:t>
    </dgm:pt>
    <dgm:pt modelId="{5A0A4097-62C5-40BF-A2AC-0450382D8505}">
      <dgm:prSet phldrT="[Text]"/>
      <dgm:spPr/>
      <dgm:t>
        <a:bodyPr/>
        <a:lstStyle/>
        <a:p>
          <a:r>
            <a:rPr lang="en-US" dirty="0" smtClean="0"/>
            <a:t>733 (G)</a:t>
          </a:r>
          <a:endParaRPr lang="en-US" dirty="0"/>
        </a:p>
      </dgm:t>
    </dgm:pt>
    <dgm:pt modelId="{DC17645E-1D1D-4E1D-ACD7-566722915234}" type="parTrans" cxnId="{523AF798-C695-4D99-BAA7-F71D62D602C7}">
      <dgm:prSet/>
      <dgm:spPr/>
      <dgm:t>
        <a:bodyPr/>
        <a:lstStyle/>
        <a:p>
          <a:endParaRPr lang="en-US"/>
        </a:p>
      </dgm:t>
    </dgm:pt>
    <dgm:pt modelId="{BC837878-9B60-4ED9-A5B4-70CF8B998575}" type="sibTrans" cxnId="{523AF798-C695-4D99-BAA7-F71D62D602C7}">
      <dgm:prSet/>
      <dgm:spPr/>
      <dgm:t>
        <a:bodyPr/>
        <a:lstStyle/>
        <a:p>
          <a:endParaRPr lang="en-US" dirty="0"/>
        </a:p>
      </dgm:t>
    </dgm:pt>
    <dgm:pt modelId="{A5FC1719-686D-4666-9812-128F77169C3E}">
      <dgm:prSet phldrT="[Text]"/>
      <dgm:spPr/>
      <dgm:t>
        <a:bodyPr/>
        <a:lstStyle/>
        <a:p>
          <a:r>
            <a:rPr lang="en-US" dirty="0" smtClean="0"/>
            <a:t>1,714 </a:t>
          </a:r>
          <a:endParaRPr lang="en-US" dirty="0"/>
        </a:p>
      </dgm:t>
    </dgm:pt>
    <dgm:pt modelId="{7B3D319C-6F9D-4844-854B-A040085AEAAE}" type="parTrans" cxnId="{99CC1401-52BC-4756-AC17-D4F7B74645E5}">
      <dgm:prSet/>
      <dgm:spPr/>
      <dgm:t>
        <a:bodyPr/>
        <a:lstStyle/>
        <a:p>
          <a:endParaRPr lang="en-US"/>
        </a:p>
      </dgm:t>
    </dgm:pt>
    <dgm:pt modelId="{E56569BF-7321-436E-9C4B-FE40E3A48C9B}" type="sibTrans" cxnId="{99CC1401-52BC-4756-AC17-D4F7B74645E5}">
      <dgm:prSet/>
      <dgm:spPr/>
      <dgm:t>
        <a:bodyPr/>
        <a:lstStyle/>
        <a:p>
          <a:endParaRPr lang="en-US"/>
        </a:p>
      </dgm:t>
    </dgm:pt>
    <dgm:pt modelId="{BC048A2D-3454-4574-8867-4A4AE748A3BB}" type="pres">
      <dgm:prSet presAssocID="{76848521-DA77-4273-B154-714CFFEA39B4}" presName="Name0" presStyleCnt="0">
        <dgm:presLayoutVars>
          <dgm:dir/>
          <dgm:resizeHandles val="exact"/>
        </dgm:presLayoutVars>
      </dgm:prSet>
      <dgm:spPr/>
    </dgm:pt>
    <dgm:pt modelId="{046C613C-EF18-4C8F-BBDA-C6102FA1B102}" type="pres">
      <dgm:prSet presAssocID="{76848521-DA77-4273-B154-714CFFEA39B4}" presName="vNodes" presStyleCnt="0"/>
      <dgm:spPr/>
    </dgm:pt>
    <dgm:pt modelId="{4B803A5F-C385-4329-B98D-6286F308E51B}" type="pres">
      <dgm:prSet presAssocID="{108143FD-045E-442A-A84E-C70B054B49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0E8A1-84FB-4C78-AA92-A978EECEEA99}" type="pres">
      <dgm:prSet presAssocID="{E40DABEC-7641-4A48-8F51-6ED0D61C12BA}" presName="spacerT" presStyleCnt="0"/>
      <dgm:spPr/>
    </dgm:pt>
    <dgm:pt modelId="{64B32A7B-EF2A-4BBC-9E67-B6288B5BFB20}" type="pres">
      <dgm:prSet presAssocID="{E40DABEC-7641-4A48-8F51-6ED0D61C12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9B3D6B5-4EF9-4E59-85C5-7BB9D8E054F8}" type="pres">
      <dgm:prSet presAssocID="{E40DABEC-7641-4A48-8F51-6ED0D61C12BA}" presName="spacerB" presStyleCnt="0"/>
      <dgm:spPr/>
    </dgm:pt>
    <dgm:pt modelId="{69FC14D4-15EF-45F7-A041-50EC1971EC39}" type="pres">
      <dgm:prSet presAssocID="{5A0A4097-62C5-40BF-A2AC-0450382D85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40502-3D0C-46E4-82EC-30F9BC4571EA}" type="pres">
      <dgm:prSet presAssocID="{76848521-DA77-4273-B154-714CFFEA39B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B561FD5-DBFD-4D24-BEC9-50183BC33B19}" type="pres">
      <dgm:prSet presAssocID="{76848521-DA77-4273-B154-714CFFEA39B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5868807-332C-445A-8274-1E1585E9EE2A}" type="pres">
      <dgm:prSet presAssocID="{76848521-DA77-4273-B154-714CFFEA39B4}" presName="lastNode" presStyleLbl="node1" presStyleIdx="2" presStyleCnt="3" custLinFactNeighborX="-8968" custLinFactNeighborY="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3C748-69B4-4BB6-90DE-AC64BBB87404}" type="presOf" srcId="{A5FC1719-686D-4666-9812-128F77169C3E}" destId="{05868807-332C-445A-8274-1E1585E9EE2A}" srcOrd="0" destOrd="0" presId="urn:microsoft.com/office/officeart/2005/8/layout/equation2"/>
    <dgm:cxn modelId="{9CB31EA6-2948-4F3F-A20C-52D732399DDC}" type="presOf" srcId="{E40DABEC-7641-4A48-8F51-6ED0D61C12BA}" destId="{64B32A7B-EF2A-4BBC-9E67-B6288B5BFB20}" srcOrd="0" destOrd="0" presId="urn:microsoft.com/office/officeart/2005/8/layout/equation2"/>
    <dgm:cxn modelId="{523AF798-C695-4D99-BAA7-F71D62D602C7}" srcId="{76848521-DA77-4273-B154-714CFFEA39B4}" destId="{5A0A4097-62C5-40BF-A2AC-0450382D8505}" srcOrd="1" destOrd="0" parTransId="{DC17645E-1D1D-4E1D-ACD7-566722915234}" sibTransId="{BC837878-9B60-4ED9-A5B4-70CF8B998575}"/>
    <dgm:cxn modelId="{370C7422-02E6-4A77-A048-275230D84D6A}" type="presOf" srcId="{108143FD-045E-442A-A84E-C70B054B4929}" destId="{4B803A5F-C385-4329-B98D-6286F308E51B}" srcOrd="0" destOrd="0" presId="urn:microsoft.com/office/officeart/2005/8/layout/equation2"/>
    <dgm:cxn modelId="{1F1CBCB9-1B7F-49DB-BED7-FF7CCE1F228A}" type="presOf" srcId="{BC837878-9B60-4ED9-A5B4-70CF8B998575}" destId="{EB561FD5-DBFD-4D24-BEC9-50183BC33B19}" srcOrd="1" destOrd="0" presId="urn:microsoft.com/office/officeart/2005/8/layout/equation2"/>
    <dgm:cxn modelId="{37249D75-C105-4C7C-AA9A-57E956C600DE}" type="presOf" srcId="{76848521-DA77-4273-B154-714CFFEA39B4}" destId="{BC048A2D-3454-4574-8867-4A4AE748A3BB}" srcOrd="0" destOrd="0" presId="urn:microsoft.com/office/officeart/2005/8/layout/equation2"/>
    <dgm:cxn modelId="{8B32A89A-27BF-418A-A9C7-CD16D17BA0A3}" type="presOf" srcId="{BC837878-9B60-4ED9-A5B4-70CF8B998575}" destId="{F9640502-3D0C-46E4-82EC-30F9BC4571EA}" srcOrd="0" destOrd="0" presId="urn:microsoft.com/office/officeart/2005/8/layout/equation2"/>
    <dgm:cxn modelId="{99CC1401-52BC-4756-AC17-D4F7B74645E5}" srcId="{76848521-DA77-4273-B154-714CFFEA39B4}" destId="{A5FC1719-686D-4666-9812-128F77169C3E}" srcOrd="2" destOrd="0" parTransId="{7B3D319C-6F9D-4844-854B-A040085AEAAE}" sibTransId="{E56569BF-7321-436E-9C4B-FE40E3A48C9B}"/>
    <dgm:cxn modelId="{57498E9C-FC06-4FD9-8D19-98B5E67C7776}" type="presOf" srcId="{5A0A4097-62C5-40BF-A2AC-0450382D8505}" destId="{69FC14D4-15EF-45F7-A041-50EC1971EC39}" srcOrd="0" destOrd="0" presId="urn:microsoft.com/office/officeart/2005/8/layout/equation2"/>
    <dgm:cxn modelId="{CD09B314-ED91-47B0-B9CA-C8921D0BD58F}" srcId="{76848521-DA77-4273-B154-714CFFEA39B4}" destId="{108143FD-045E-442A-A84E-C70B054B4929}" srcOrd="0" destOrd="0" parTransId="{131F0E65-29B8-4B76-9679-85B9C0A637AD}" sibTransId="{E40DABEC-7641-4A48-8F51-6ED0D61C12BA}"/>
    <dgm:cxn modelId="{D88D1456-B5F6-4615-A1C3-AC3963E5AC99}" type="presParOf" srcId="{BC048A2D-3454-4574-8867-4A4AE748A3BB}" destId="{046C613C-EF18-4C8F-BBDA-C6102FA1B102}" srcOrd="0" destOrd="0" presId="urn:microsoft.com/office/officeart/2005/8/layout/equation2"/>
    <dgm:cxn modelId="{E76E8441-1728-4332-A70B-51FB7887960D}" type="presParOf" srcId="{046C613C-EF18-4C8F-BBDA-C6102FA1B102}" destId="{4B803A5F-C385-4329-B98D-6286F308E51B}" srcOrd="0" destOrd="0" presId="urn:microsoft.com/office/officeart/2005/8/layout/equation2"/>
    <dgm:cxn modelId="{28376BFA-3CC0-4D00-A35E-55CC29EF50EF}" type="presParOf" srcId="{046C613C-EF18-4C8F-BBDA-C6102FA1B102}" destId="{7060E8A1-84FB-4C78-AA92-A978EECEEA99}" srcOrd="1" destOrd="0" presId="urn:microsoft.com/office/officeart/2005/8/layout/equation2"/>
    <dgm:cxn modelId="{72ABA8CD-5ED5-449D-987D-79D6AD5626F5}" type="presParOf" srcId="{046C613C-EF18-4C8F-BBDA-C6102FA1B102}" destId="{64B32A7B-EF2A-4BBC-9E67-B6288B5BFB20}" srcOrd="2" destOrd="0" presId="urn:microsoft.com/office/officeart/2005/8/layout/equation2"/>
    <dgm:cxn modelId="{5E669E33-E719-4489-A242-6A810B6FE7CA}" type="presParOf" srcId="{046C613C-EF18-4C8F-BBDA-C6102FA1B102}" destId="{B9B3D6B5-4EF9-4E59-85C5-7BB9D8E054F8}" srcOrd="3" destOrd="0" presId="urn:microsoft.com/office/officeart/2005/8/layout/equation2"/>
    <dgm:cxn modelId="{8F2AC6DA-8A67-418A-9849-9623A3744FBE}" type="presParOf" srcId="{046C613C-EF18-4C8F-BBDA-C6102FA1B102}" destId="{69FC14D4-15EF-45F7-A041-50EC1971EC39}" srcOrd="4" destOrd="0" presId="urn:microsoft.com/office/officeart/2005/8/layout/equation2"/>
    <dgm:cxn modelId="{62C83C7A-5E0A-40C2-A056-EBEC333B3700}" type="presParOf" srcId="{BC048A2D-3454-4574-8867-4A4AE748A3BB}" destId="{F9640502-3D0C-46E4-82EC-30F9BC4571EA}" srcOrd="1" destOrd="0" presId="urn:microsoft.com/office/officeart/2005/8/layout/equation2"/>
    <dgm:cxn modelId="{12EF272C-9E35-47E5-AE9C-B71034F745D2}" type="presParOf" srcId="{F9640502-3D0C-46E4-82EC-30F9BC4571EA}" destId="{EB561FD5-DBFD-4D24-BEC9-50183BC33B19}" srcOrd="0" destOrd="0" presId="urn:microsoft.com/office/officeart/2005/8/layout/equation2"/>
    <dgm:cxn modelId="{DDF00599-A335-4E73-B83F-93A938809302}" type="presParOf" srcId="{BC048A2D-3454-4574-8867-4A4AE748A3BB}" destId="{05868807-332C-445A-8274-1E1585E9EE2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98FC0-A4C8-4EB3-81E3-3FC8804AC40D}">
      <dsp:nvSpPr>
        <dsp:cNvPr id="0" name=""/>
        <dsp:cNvSpPr/>
      </dsp:nvSpPr>
      <dsp:spPr>
        <a:xfrm>
          <a:off x="0" y="0"/>
          <a:ext cx="9137650" cy="95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Development Phase (August  - September 2013)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Loading of files and setup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Explore software, determining process, learning AIML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923166" y="0"/>
        <a:ext cx="7214483" cy="956369"/>
      </dsp:txXfrm>
    </dsp:sp>
    <dsp:sp modelId="{2C571120-7EF8-4E66-9DEF-5BFBD70447AC}">
      <dsp:nvSpPr>
        <dsp:cNvPr id="0" name=""/>
        <dsp:cNvSpPr/>
      </dsp:nvSpPr>
      <dsp:spPr>
        <a:xfrm>
          <a:off x="95636" y="95636"/>
          <a:ext cx="1827530" cy="7650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7000" b="-1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F5D43-BAF1-4A7B-B486-AA868B3E409C}">
      <dsp:nvSpPr>
        <dsp:cNvPr id="0" name=""/>
        <dsp:cNvSpPr/>
      </dsp:nvSpPr>
      <dsp:spPr>
        <a:xfrm>
          <a:off x="0" y="1052006"/>
          <a:ext cx="9137650" cy="95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Team Phase (August – September 2013)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Scope, coverage, resources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Personality, look, and feel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923166" y="1052006"/>
        <a:ext cx="7214483" cy="956369"/>
      </dsp:txXfrm>
    </dsp:sp>
    <dsp:sp modelId="{054C5564-F7DB-4CAE-9D03-09DBED417FC6}">
      <dsp:nvSpPr>
        <dsp:cNvPr id="0" name=""/>
        <dsp:cNvSpPr/>
      </dsp:nvSpPr>
      <dsp:spPr>
        <a:xfrm>
          <a:off x="95636" y="1147643"/>
          <a:ext cx="1827530" cy="7650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2A839-A456-4614-8FBC-5B3AD7B585B0}">
      <dsp:nvSpPr>
        <dsp:cNvPr id="0" name=""/>
        <dsp:cNvSpPr/>
      </dsp:nvSpPr>
      <dsp:spPr>
        <a:xfrm>
          <a:off x="0" y="2104012"/>
          <a:ext cx="9137650" cy="95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Prototype Phase (September – December 2013)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Program library content &amp; review general content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Team members tested files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923166" y="2104012"/>
        <a:ext cx="7214483" cy="956369"/>
      </dsp:txXfrm>
    </dsp:sp>
    <dsp:sp modelId="{3C6BEE27-1C3C-43F3-8B35-58B1BF326944}">
      <dsp:nvSpPr>
        <dsp:cNvPr id="0" name=""/>
        <dsp:cNvSpPr/>
      </dsp:nvSpPr>
      <dsp:spPr>
        <a:xfrm>
          <a:off x="95636" y="2199649"/>
          <a:ext cx="1827530" cy="7650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9000" b="-6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526F-ABAA-414E-BAA3-DA9E25EAA4AF}">
      <dsp:nvSpPr>
        <dsp:cNvPr id="0" name=""/>
        <dsp:cNvSpPr/>
      </dsp:nvSpPr>
      <dsp:spPr>
        <a:xfrm>
          <a:off x="0" y="3158430"/>
          <a:ext cx="9137650" cy="95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Testing Phase (January – March 2014)</a:t>
          </a:r>
          <a:endParaRPr lang="en-US" sz="18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Internal test  - with all library staff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</a:rPr>
            <a:t>External test – ANTswers Beta was released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923166" y="3158430"/>
        <a:ext cx="7214483" cy="956369"/>
      </dsp:txXfrm>
    </dsp:sp>
    <dsp:sp modelId="{13FC127E-544D-4098-AFC9-E1F95CA8600F}">
      <dsp:nvSpPr>
        <dsp:cNvPr id="0" name=""/>
        <dsp:cNvSpPr/>
      </dsp:nvSpPr>
      <dsp:spPr>
        <a:xfrm>
          <a:off x="95636" y="3251656"/>
          <a:ext cx="1827530" cy="7650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00" b="-9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485A7-EB06-4996-B5B9-B79EB834415B}">
      <dsp:nvSpPr>
        <dsp:cNvPr id="0" name=""/>
        <dsp:cNvSpPr/>
      </dsp:nvSpPr>
      <dsp:spPr>
        <a:xfrm>
          <a:off x="570706" y="0"/>
          <a:ext cx="3276600" cy="3276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120 Files</a:t>
          </a:r>
          <a:endParaRPr lang="en-US" sz="1200" b="1" kern="1200" dirty="0"/>
        </a:p>
      </dsp:txBody>
      <dsp:txXfrm>
        <a:off x="1594643" y="163830"/>
        <a:ext cx="1228725" cy="327660"/>
      </dsp:txXfrm>
    </dsp:sp>
    <dsp:sp modelId="{23ED7AEA-6007-436C-B5AA-3CA38AC28C3D}">
      <dsp:nvSpPr>
        <dsp:cNvPr id="0" name=""/>
        <dsp:cNvSpPr/>
      </dsp:nvSpPr>
      <dsp:spPr>
        <a:xfrm>
          <a:off x="816450" y="491489"/>
          <a:ext cx="2785110" cy="2785110"/>
        </a:xfrm>
        <a:prstGeom prst="ellipse">
          <a:avLst/>
        </a:prstGeom>
        <a:solidFill>
          <a:schemeClr val="accent4">
            <a:hueOff val="-3887685"/>
            <a:satOff val="6953"/>
            <a:lumOff val="18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66 Subject</a:t>
          </a:r>
          <a:endParaRPr lang="en-US" sz="1200" b="1" kern="1200" dirty="0"/>
        </a:p>
      </dsp:txBody>
      <dsp:txXfrm>
        <a:off x="1608466" y="651633"/>
        <a:ext cx="1201078" cy="320287"/>
      </dsp:txXfrm>
    </dsp:sp>
    <dsp:sp modelId="{41AE772D-7F6A-4CBE-8C09-1728906DB188}">
      <dsp:nvSpPr>
        <dsp:cNvPr id="0" name=""/>
        <dsp:cNvSpPr/>
      </dsp:nvSpPr>
      <dsp:spPr>
        <a:xfrm>
          <a:off x="1036851" y="982979"/>
          <a:ext cx="2293620" cy="2293620"/>
        </a:xfrm>
        <a:prstGeom prst="ellipse">
          <a:avLst/>
        </a:prstGeom>
        <a:solidFill>
          <a:schemeClr val="accent4">
            <a:hueOff val="-7775370"/>
            <a:satOff val="13906"/>
            <a:lumOff val="3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Conversation</a:t>
          </a:r>
          <a:endParaRPr lang="en-US" sz="1200" b="1" kern="1200" dirty="0"/>
        </a:p>
      </dsp:txBody>
      <dsp:txXfrm>
        <a:off x="1590187" y="1141239"/>
        <a:ext cx="1186948" cy="316519"/>
      </dsp:txXfrm>
    </dsp:sp>
    <dsp:sp modelId="{89235174-66BB-4684-A269-BF0DE2371320}">
      <dsp:nvSpPr>
        <dsp:cNvPr id="0" name=""/>
        <dsp:cNvSpPr/>
      </dsp:nvSpPr>
      <dsp:spPr>
        <a:xfrm>
          <a:off x="1276277" y="1474469"/>
          <a:ext cx="1802130" cy="1802130"/>
        </a:xfrm>
        <a:prstGeom prst="ellipse">
          <a:avLst/>
        </a:prstGeom>
        <a:solidFill>
          <a:schemeClr val="accent4">
            <a:hueOff val="-11663055"/>
            <a:satOff val="20859"/>
            <a:lumOff val="544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Library</a:t>
          </a:r>
          <a:endParaRPr lang="en-US" sz="1200" b="1" kern="1200" dirty="0"/>
        </a:p>
      </dsp:txBody>
      <dsp:txXfrm>
        <a:off x="1690767" y="1636661"/>
        <a:ext cx="973150" cy="324383"/>
      </dsp:txXfrm>
    </dsp:sp>
    <dsp:sp modelId="{EC19C704-AB11-428B-B6D4-59C6503A09B4}">
      <dsp:nvSpPr>
        <dsp:cNvPr id="0" name=""/>
        <dsp:cNvSpPr/>
      </dsp:nvSpPr>
      <dsp:spPr>
        <a:xfrm>
          <a:off x="1534852" y="1965960"/>
          <a:ext cx="1310640" cy="1310640"/>
        </a:xfrm>
        <a:prstGeom prst="ellipse">
          <a:avLst/>
        </a:prstGeom>
        <a:solidFill>
          <a:schemeClr val="accent4">
            <a:hueOff val="-15550739"/>
            <a:satOff val="27812"/>
            <a:lumOff val="72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6 Ready Reference + 2 Bot</a:t>
          </a:r>
          <a:endParaRPr lang="en-US" sz="1200" b="1" kern="1200" dirty="0"/>
        </a:p>
      </dsp:txBody>
      <dsp:txXfrm>
        <a:off x="1726790" y="2293620"/>
        <a:ext cx="926762" cy="655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03A5F-C385-4329-B98D-6286F308E51B}">
      <dsp:nvSpPr>
        <dsp:cNvPr id="0" name=""/>
        <dsp:cNvSpPr/>
      </dsp:nvSpPr>
      <dsp:spPr>
        <a:xfrm>
          <a:off x="2788" y="472297"/>
          <a:ext cx="989756" cy="9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988 (L)</a:t>
          </a:r>
          <a:endParaRPr lang="en-US" sz="2200" kern="1200" dirty="0"/>
        </a:p>
      </dsp:txBody>
      <dsp:txXfrm>
        <a:off x="147734" y="617243"/>
        <a:ext cx="699864" cy="699864"/>
      </dsp:txXfrm>
    </dsp:sp>
    <dsp:sp modelId="{64B32A7B-EF2A-4BBC-9E67-B6288B5BFB20}">
      <dsp:nvSpPr>
        <dsp:cNvPr id="0" name=""/>
        <dsp:cNvSpPr/>
      </dsp:nvSpPr>
      <dsp:spPr>
        <a:xfrm>
          <a:off x="210636" y="1542422"/>
          <a:ext cx="574058" cy="5740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86727" y="1761942"/>
        <a:ext cx="421876" cy="135018"/>
      </dsp:txXfrm>
    </dsp:sp>
    <dsp:sp modelId="{69FC14D4-15EF-45F7-A041-50EC1971EC39}">
      <dsp:nvSpPr>
        <dsp:cNvPr id="0" name=""/>
        <dsp:cNvSpPr/>
      </dsp:nvSpPr>
      <dsp:spPr>
        <a:xfrm>
          <a:off x="2788" y="2196849"/>
          <a:ext cx="989756" cy="9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733 (G)</a:t>
          </a:r>
          <a:endParaRPr lang="en-US" sz="2200" kern="1200" dirty="0"/>
        </a:p>
      </dsp:txBody>
      <dsp:txXfrm>
        <a:off x="147734" y="2341795"/>
        <a:ext cx="699864" cy="699864"/>
      </dsp:txXfrm>
    </dsp:sp>
    <dsp:sp modelId="{F9640502-3D0C-46E4-82EC-30F9BC4571EA}">
      <dsp:nvSpPr>
        <dsp:cNvPr id="0" name=""/>
        <dsp:cNvSpPr/>
      </dsp:nvSpPr>
      <dsp:spPr>
        <a:xfrm rot="14919">
          <a:off x="1127694" y="1648712"/>
          <a:ext cx="286524" cy="368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127694" y="1722163"/>
        <a:ext cx="200567" cy="220913"/>
      </dsp:txXfrm>
    </dsp:sp>
    <dsp:sp modelId="{05868807-332C-445A-8274-1E1585E9EE2A}">
      <dsp:nvSpPr>
        <dsp:cNvPr id="0" name=""/>
        <dsp:cNvSpPr/>
      </dsp:nvSpPr>
      <dsp:spPr>
        <a:xfrm>
          <a:off x="1533141" y="848483"/>
          <a:ext cx="1979513" cy="197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1,714 </a:t>
          </a:r>
          <a:endParaRPr lang="en-US" sz="4700" kern="1200" dirty="0"/>
        </a:p>
      </dsp:txBody>
      <dsp:txXfrm>
        <a:off x="1823034" y="1138376"/>
        <a:ext cx="1399727" cy="139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AD18-8704-4136-A794-7990B2865713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DE2B-74D1-4495-9DD5-5AD1E42E7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Enhance (not replace) current reference services</a:t>
            </a:r>
          </a:p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Serve a large number of people at any one time of the day</a:t>
            </a:r>
          </a:p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Serve a wide range of library patrons</a:t>
            </a:r>
          </a:p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Triage patrons: Many reference questions are repetitive, such as “where is the stapler” and “how do I print.”  </a:t>
            </a:r>
          </a:p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Provide consistent answers </a:t>
            </a:r>
          </a:p>
          <a:p>
            <a:pPr>
              <a:lnSpc>
                <a:spcPct val="150000"/>
              </a:lnSpc>
              <a:buClrTx/>
            </a:pPr>
            <a:r>
              <a:rPr lang="en-US" sz="1200" dirty="0" smtClean="0"/>
              <a:t>Refer the library user to a librarian if the question is more complicated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DE2B-74D1-4495-9DD5-5AD1E42E7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84,618 categories  - 60 - 70 % of those files are general conversation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DE2B-74D1-4495-9DD5-5AD1E42E74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charts</a:t>
            </a:r>
            <a:r>
              <a:rPr lang="en-US" baseline="0" dirty="0" smtClean="0"/>
              <a:t> before sending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DE2B-74D1-4495-9DD5-5AD1E42E74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6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5478-AB79-43E2-8D1A-BF7D739AAE28}" type="datetimeFigureOut">
              <a:rPr lang="en-US" smtClean="0"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2F23-D12B-46B6-AE82-41EAE3C1C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8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ronxRb" TargetMode="External"/><Relationship Id="rId2" Type="http://schemas.openxmlformats.org/officeDocument/2006/relationships/hyperlink" Target="https://escholarship.org/uc/uci_libs_antsw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ntswers.lib.uci.edu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405" y="308711"/>
            <a:ext cx="8962293" cy="1915743"/>
          </a:xfrm>
        </p:spPr>
        <p:txBody>
          <a:bodyPr/>
          <a:lstStyle/>
          <a:p>
            <a:r>
              <a:rPr lang="en-US" dirty="0" smtClean="0"/>
              <a:t>ANTswers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4405" y="2210082"/>
            <a:ext cx="8231744" cy="1219200"/>
          </a:xfrm>
        </p:spPr>
        <p:txBody>
          <a:bodyPr/>
          <a:lstStyle/>
          <a:p>
            <a:r>
              <a:rPr lang="en-US" dirty="0" smtClean="0"/>
              <a:t>Your Interactive FAQ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363" t="49218" r="18768" b="24208"/>
          <a:stretch/>
        </p:blipFill>
        <p:spPr>
          <a:xfrm>
            <a:off x="503761" y="705755"/>
            <a:ext cx="1987826" cy="3037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167" y="5934670"/>
            <a:ext cx="5230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Hacking </a:t>
            </a:r>
            <a:r>
              <a:rPr lang="en-US" b="1" dirty="0"/>
              <a:t>Reference: Engaging the "Whole </a:t>
            </a:r>
            <a:r>
              <a:rPr lang="en-US" b="1" dirty="0" smtClean="0"/>
              <a:t>Student“</a:t>
            </a:r>
          </a:p>
          <a:p>
            <a:r>
              <a:rPr lang="en-US" b="1" dirty="0" smtClean="0"/>
              <a:t>CARLDIG-S Fall Program 12/5/2014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4405" y="29676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Danielle Kane</a:t>
            </a:r>
          </a:p>
          <a:p>
            <a:r>
              <a:rPr lang="en-US" dirty="0"/>
              <a:t>Research Librarian for Emerging Technologies and Service Innovation</a:t>
            </a:r>
          </a:p>
        </p:txBody>
      </p:sp>
    </p:spTree>
    <p:extLst>
      <p:ext uri="{BB962C8B-B14F-4D97-AF65-F5344CB8AC3E}">
        <p14:creationId xmlns:p14="http://schemas.microsoft.com/office/powerpoint/2010/main" val="40795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04" t="20900" r="79638" b="55995"/>
          <a:stretch/>
        </p:blipFill>
        <p:spPr>
          <a:xfrm>
            <a:off x="401790" y="284285"/>
            <a:ext cx="1521070" cy="146831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860" y="0"/>
            <a:ext cx="8312855" cy="987669"/>
          </a:xfrm>
        </p:spPr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14407"/>
              </p:ext>
            </p:extLst>
          </p:nvPr>
        </p:nvGraphicFramePr>
        <p:xfrm>
          <a:off x="1522413" y="1905000"/>
          <a:ext cx="91376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25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764" y="70506"/>
            <a:ext cx="9146383" cy="1019740"/>
          </a:xfrm>
        </p:spPr>
        <p:txBody>
          <a:bodyPr/>
          <a:lstStyle/>
          <a:p>
            <a:r>
              <a:rPr lang="en-US" dirty="0" smtClean="0"/>
              <a:t>ANTswers</a:t>
            </a:r>
            <a:r>
              <a:rPr lang="en-US" dirty="0" smtClean="0"/>
              <a:t> by the Numbers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smtClean="0"/>
              <a:t>ANTswers</a:t>
            </a:r>
            <a:r>
              <a:rPr lang="en-US" dirty="0" smtClean="0"/>
              <a:t> AIML Files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4025527"/>
              </p:ext>
            </p:extLst>
          </p:nvPr>
        </p:nvGraphicFramePr>
        <p:xfrm>
          <a:off x="1522413" y="2743200"/>
          <a:ext cx="4418012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Number of Questions Asked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090149996"/>
              </p:ext>
            </p:extLst>
          </p:nvPr>
        </p:nvGraphicFramePr>
        <p:xfrm>
          <a:off x="6797431" y="2442962"/>
          <a:ext cx="3568700" cy="365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15" y="225335"/>
            <a:ext cx="2060627" cy="251786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857501" y="3279533"/>
            <a:ext cx="1774564" cy="703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Graphic spid="17" grpId="0">
        <p:bldAsOne/>
      </p:bldGraphic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91" r="16164"/>
          <a:stretch/>
        </p:blipFill>
        <p:spPr>
          <a:xfrm>
            <a:off x="1037492" y="260840"/>
            <a:ext cx="9996854" cy="63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8" y="281174"/>
            <a:ext cx="10023230" cy="61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68" y="0"/>
            <a:ext cx="8194431" cy="1325563"/>
          </a:xfrm>
        </p:spPr>
        <p:txBody>
          <a:bodyPr/>
          <a:lstStyle/>
          <a:p>
            <a:r>
              <a:rPr lang="en-US" dirty="0" smtClean="0"/>
              <a:t>Do you want to build a </a:t>
            </a:r>
            <a:r>
              <a:rPr lang="en-US" dirty="0" smtClean="0"/>
              <a:t>chatbot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941" y="2511669"/>
            <a:ext cx="9136770" cy="3405553"/>
          </a:xfrm>
        </p:spPr>
        <p:txBody>
          <a:bodyPr>
            <a:normAutofit/>
          </a:bodyPr>
          <a:lstStyle/>
          <a:p>
            <a:r>
              <a:rPr lang="en-US" dirty="0"/>
              <a:t>Download our files!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escholarship.org/uc/uci_libs_antswers</a:t>
            </a:r>
            <a:endParaRPr lang="en-US" dirty="0" smtClean="0"/>
          </a:p>
          <a:p>
            <a:r>
              <a:rPr lang="en-US" dirty="0"/>
              <a:t>Support Documentation 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goo.gl/ronxRb</a:t>
            </a:r>
            <a:endParaRPr lang="en-US" dirty="0" smtClean="0"/>
          </a:p>
          <a:p>
            <a:pPr lvl="1"/>
            <a:r>
              <a:rPr lang="en-US" dirty="0" smtClean="0"/>
              <a:t>Updating </a:t>
            </a:r>
            <a:r>
              <a:rPr lang="en-US" dirty="0" smtClean="0"/>
              <a:t>ANTswers</a:t>
            </a:r>
            <a:endParaRPr lang="en-US" dirty="0" smtClean="0"/>
          </a:p>
          <a:p>
            <a:pPr lvl="1"/>
            <a:r>
              <a:rPr lang="en-US" dirty="0" smtClean="0"/>
              <a:t>AIML Cheat Sheet</a:t>
            </a:r>
          </a:p>
          <a:p>
            <a:pPr lvl="1"/>
            <a:r>
              <a:rPr lang="en-US" dirty="0" smtClean="0"/>
              <a:t>Project Plan</a:t>
            </a:r>
          </a:p>
          <a:p>
            <a:r>
              <a:rPr lang="en-US" dirty="0" smtClean="0"/>
              <a:t>Contact Danielle Kane: kaned@uci.edu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41" y="183006"/>
            <a:ext cx="206062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ANTswers</a:t>
            </a:r>
            <a:r>
              <a:rPr lang="en-US" dirty="0" smtClean="0"/>
              <a:t> Live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Antswers.lib.uci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451" t="10589" r="18432" b="16627"/>
          <a:stretch/>
        </p:blipFill>
        <p:spPr>
          <a:xfrm>
            <a:off x="4952704" y="685800"/>
            <a:ext cx="640246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7" id="{309E9A33-05C1-4DBF-B00E-A8337F8ECD4D}" vid="{6F551E25-9BD9-48DE-BD43-369D783315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271</TotalTime>
  <Words>270</Words>
  <Application>Microsoft Office PowerPoint</Application>
  <PresentationFormat>Widescreen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Theme7</vt:lpstr>
      <vt:lpstr>ANTswers</vt:lpstr>
      <vt:lpstr>Project Phases</vt:lpstr>
      <vt:lpstr>ANTswers by the Numbers</vt:lpstr>
      <vt:lpstr>PowerPoint Presentation</vt:lpstr>
      <vt:lpstr>PowerPoint Presentation</vt:lpstr>
      <vt:lpstr>Do you want to build a chatbot?</vt:lpstr>
      <vt:lpstr>ANTswers Live</vt:lpstr>
    </vt:vector>
  </TitlesOfParts>
  <Company>UCI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Kane</dc:creator>
  <cp:lastModifiedBy>Danielle Kane</cp:lastModifiedBy>
  <cp:revision>24</cp:revision>
  <dcterms:created xsi:type="dcterms:W3CDTF">2014-11-22T00:40:53Z</dcterms:created>
  <dcterms:modified xsi:type="dcterms:W3CDTF">2014-12-02T00:11:58Z</dcterms:modified>
</cp:coreProperties>
</file>