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8" r:id="rId4"/>
    <p:sldMasterId id="2147483943" r:id="rId5"/>
    <p:sldMasterId id="2147484213" r:id="rId6"/>
  </p:sldMasterIdLst>
  <p:notesMasterIdLst>
    <p:notesMasterId r:id="rId13"/>
  </p:notesMasterIdLst>
  <p:handoutMasterIdLst>
    <p:handoutMasterId r:id="rId14"/>
  </p:handoutMasterIdLst>
  <p:sldIdLst>
    <p:sldId id="327" r:id="rId7"/>
    <p:sldId id="332" r:id="rId8"/>
    <p:sldId id="334" r:id="rId9"/>
    <p:sldId id="333" r:id="rId10"/>
    <p:sldId id="338" r:id="rId11"/>
    <p:sldId id="335" r:id="rId12"/>
  </p:sldIdLst>
  <p:sldSz cx="9144000" cy="5143500" type="screen16x9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89" userDrawn="1">
          <p15:clr>
            <a:srgbClr val="A4A3A4"/>
          </p15:clr>
        </p15:guide>
        <p15:guide id="2" orient="horz" pos="2608" userDrawn="1">
          <p15:clr>
            <a:srgbClr val="A4A3A4"/>
          </p15:clr>
        </p15:guide>
        <p15:guide id="3" orient="horz" pos="3024" userDrawn="1">
          <p15:clr>
            <a:srgbClr val="A4A3A4"/>
          </p15:clr>
        </p15:guide>
        <p15:guide id="4" orient="horz" pos="1637" userDrawn="1">
          <p15:clr>
            <a:srgbClr val="A4A3A4"/>
          </p15:clr>
        </p15:guide>
        <p15:guide id="5" orient="horz" pos="215" userDrawn="1">
          <p15:clr>
            <a:srgbClr val="A4A3A4"/>
          </p15:clr>
        </p15:guide>
        <p15:guide id="6" orient="horz" pos="1103" userDrawn="1">
          <p15:clr>
            <a:srgbClr val="A4A3A4"/>
          </p15:clr>
        </p15:guide>
        <p15:guide id="7" orient="horz" pos="401" userDrawn="1">
          <p15:clr>
            <a:srgbClr val="A4A3A4"/>
          </p15:clr>
        </p15:guide>
        <p15:guide id="8" orient="horz" pos="2954" userDrawn="1">
          <p15:clr>
            <a:srgbClr val="A4A3A4"/>
          </p15:clr>
        </p15:guide>
        <p15:guide id="9" orient="horz" pos="173" userDrawn="1">
          <p15:clr>
            <a:srgbClr val="A4A3A4"/>
          </p15:clr>
        </p15:guide>
        <p15:guide id="10" pos="175" userDrawn="1">
          <p15:clr>
            <a:srgbClr val="A4A3A4"/>
          </p15:clr>
        </p15:guide>
        <p15:guide id="11" pos="5590" userDrawn="1">
          <p15:clr>
            <a:srgbClr val="A4A3A4"/>
          </p15:clr>
        </p15:guide>
        <p15:guide id="12" pos="2880" userDrawn="1">
          <p15:clr>
            <a:srgbClr val="A4A3A4"/>
          </p15:clr>
        </p15:guide>
        <p15:guide id="13" pos="776" userDrawn="1">
          <p15:clr>
            <a:srgbClr val="A4A3A4"/>
          </p15:clr>
        </p15:guide>
        <p15:guide id="14" pos="1411" userDrawn="1">
          <p15:clr>
            <a:srgbClr val="A4A3A4"/>
          </p15:clr>
        </p15:guide>
        <p15:guide id="15" pos="5287" userDrawn="1">
          <p15:clr>
            <a:srgbClr val="A4A3A4"/>
          </p15:clr>
        </p15:guide>
        <p15:guide id="16" pos="346" userDrawn="1">
          <p15:clr>
            <a:srgbClr val="A4A3A4"/>
          </p15:clr>
        </p15:guide>
        <p15:guide id="17" pos="409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592" userDrawn="1">
          <p15:clr>
            <a:srgbClr val="A4A3A4"/>
          </p15:clr>
        </p15:guide>
        <p15:guide id="2" orient="horz" pos="5542" userDrawn="1">
          <p15:clr>
            <a:srgbClr val="A4A3A4"/>
          </p15:clr>
        </p15:guide>
        <p15:guide id="3" orient="horz" pos="5777" userDrawn="1">
          <p15:clr>
            <a:srgbClr val="A4A3A4"/>
          </p15:clr>
        </p15:guide>
        <p15:guide id="4" pos="286" userDrawn="1">
          <p15:clr>
            <a:srgbClr val="A4A3A4"/>
          </p15:clr>
        </p15:guide>
        <p15:guide id="5" pos="403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riel Deardorff" initials="" lastIdx="2" clrIdx="0"/>
  <p:cmAuthor id="2" name="Deardorff, Ariel" initials="DA" lastIdx="1" clrIdx="1">
    <p:extLst>
      <p:ext uri="{19B8F6BF-5375-455C-9EA6-DF929625EA0E}">
        <p15:presenceInfo xmlns:p15="http://schemas.microsoft.com/office/powerpoint/2012/main" userId="S::ariel.deardorff@ucsf.edu::e16e01e8-677b-4af4-85d9-4aebf9bd61e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A3AC"/>
    <a:srgbClr val="6C62D0"/>
    <a:srgbClr val="052049"/>
    <a:srgbClr val="90BD31"/>
    <a:srgbClr val="178CCB"/>
    <a:srgbClr val="000000"/>
    <a:srgbClr val="EC1848"/>
    <a:srgbClr val="F48024"/>
    <a:srgbClr val="E8E7DE"/>
    <a:srgbClr val="F5F0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A97CD3-C9AE-324B-AADB-59C485F257FE}" v="62" dt="2026-05-06T17:23:42.4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79"/>
    <p:restoredTop sz="86440"/>
  </p:normalViewPr>
  <p:slideViewPr>
    <p:cSldViewPr snapToGrid="0">
      <p:cViewPr varScale="1">
        <p:scale>
          <a:sx n="135" d="100"/>
          <a:sy n="135" d="100"/>
        </p:scale>
        <p:origin x="184" y="608"/>
      </p:cViewPr>
      <p:guideLst>
        <p:guide orient="horz" pos="789"/>
        <p:guide orient="horz" pos="2608"/>
        <p:guide orient="horz" pos="3024"/>
        <p:guide orient="horz" pos="1637"/>
        <p:guide orient="horz" pos="215"/>
        <p:guide orient="horz" pos="1103"/>
        <p:guide orient="horz" pos="401"/>
        <p:guide orient="horz" pos="2954"/>
        <p:guide orient="horz" pos="173"/>
        <p:guide pos="175"/>
        <p:guide pos="5590"/>
        <p:guide pos="2880"/>
        <p:guide pos="776"/>
        <p:guide pos="1411"/>
        <p:guide pos="5287"/>
        <p:guide pos="346"/>
        <p:guide pos="40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592"/>
        <p:guide orient="horz" pos="5542"/>
        <p:guide orient="horz" pos="5777"/>
        <p:guide pos="286"/>
        <p:guide pos="403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rdorff, Ariel" userId="e16e01e8-677b-4af4-85d9-4aebf9bd61e4" providerId="ADAL" clId="{C1ACAEF9-143C-57E0-8ABF-2BA05B151473}"/>
    <pc:docChg chg="undo custSel addSld delSld modSld sldOrd">
      <pc:chgData name="Deardorff, Ariel" userId="e16e01e8-677b-4af4-85d9-4aebf9bd61e4" providerId="ADAL" clId="{C1ACAEF9-143C-57E0-8ABF-2BA05B151473}" dt="2026-05-06T17:23:42.480" v="1860" actId="13244"/>
      <pc:docMkLst>
        <pc:docMk/>
      </pc:docMkLst>
      <pc:sldChg chg="modSp mod">
        <pc:chgData name="Deardorff, Ariel" userId="e16e01e8-677b-4af4-85d9-4aebf9bd61e4" providerId="ADAL" clId="{C1ACAEF9-143C-57E0-8ABF-2BA05B151473}" dt="2026-05-06T17:21:16.075" v="1841" actId="13244"/>
        <pc:sldMkLst>
          <pc:docMk/>
          <pc:sldMk cId="918817244" sldId="327"/>
        </pc:sldMkLst>
        <pc:spChg chg="mod">
          <ac:chgData name="Deardorff, Ariel" userId="e16e01e8-677b-4af4-85d9-4aebf9bd61e4" providerId="ADAL" clId="{C1ACAEF9-143C-57E0-8ABF-2BA05B151473}" dt="2026-05-06T17:21:16.075" v="1841" actId="13244"/>
          <ac:spMkLst>
            <pc:docMk/>
            <pc:sldMk cId="918817244" sldId="327"/>
            <ac:spMk id="2" creationId="{21EDB3B6-3704-AB87-E249-57A24B46E0BE}"/>
          </ac:spMkLst>
        </pc:spChg>
        <pc:spChg chg="mod">
          <ac:chgData name="Deardorff, Ariel" userId="e16e01e8-677b-4af4-85d9-4aebf9bd61e4" providerId="ADAL" clId="{C1ACAEF9-143C-57E0-8ABF-2BA05B151473}" dt="2026-05-06T17:21:13.102" v="1840" actId="13244"/>
          <ac:spMkLst>
            <pc:docMk/>
            <pc:sldMk cId="918817244" sldId="327"/>
            <ac:spMk id="3" creationId="{53FB95AA-1ADE-8864-58E5-F4671B9C280D}"/>
          </ac:spMkLst>
        </pc:spChg>
        <pc:spChg chg="mod">
          <ac:chgData name="Deardorff, Ariel" userId="e16e01e8-677b-4af4-85d9-4aebf9bd61e4" providerId="ADAL" clId="{C1ACAEF9-143C-57E0-8ABF-2BA05B151473}" dt="2026-04-30T20:20:52.315" v="73" actId="20577"/>
          <ac:spMkLst>
            <pc:docMk/>
            <pc:sldMk cId="918817244" sldId="327"/>
            <ac:spMk id="4" creationId="{7F1FF780-8571-37EB-89EE-85A10A8BC886}"/>
          </ac:spMkLst>
        </pc:spChg>
      </pc:sldChg>
      <pc:sldChg chg="modSp mod modNotesTx">
        <pc:chgData name="Deardorff, Ariel" userId="e16e01e8-677b-4af4-85d9-4aebf9bd61e4" providerId="ADAL" clId="{C1ACAEF9-143C-57E0-8ABF-2BA05B151473}" dt="2026-05-06T17:23:26.134" v="1857" actId="13244"/>
        <pc:sldMkLst>
          <pc:docMk/>
          <pc:sldMk cId="1435327926" sldId="332"/>
        </pc:sldMkLst>
        <pc:spChg chg="mod">
          <ac:chgData name="Deardorff, Ariel" userId="e16e01e8-677b-4af4-85d9-4aebf9bd61e4" providerId="ADAL" clId="{C1ACAEF9-143C-57E0-8ABF-2BA05B151473}" dt="2026-05-06T17:21:38.118" v="1842" actId="13244"/>
          <ac:spMkLst>
            <pc:docMk/>
            <pc:sldMk cId="1435327926" sldId="332"/>
            <ac:spMk id="2" creationId="{21305F47-B013-7F72-E5E8-DB2FB76EA598}"/>
          </ac:spMkLst>
        </pc:spChg>
        <pc:spChg chg="mod">
          <ac:chgData name="Deardorff, Ariel" userId="e16e01e8-677b-4af4-85d9-4aebf9bd61e4" providerId="ADAL" clId="{C1ACAEF9-143C-57E0-8ABF-2BA05B151473}" dt="2026-05-06T17:23:26.134" v="1857" actId="13244"/>
          <ac:spMkLst>
            <pc:docMk/>
            <pc:sldMk cId="1435327926" sldId="332"/>
            <ac:spMk id="3" creationId="{8C066B9B-2E71-AF30-FAB9-36E43FC351A9}"/>
          </ac:spMkLst>
        </pc:spChg>
        <pc:spChg chg="mod">
          <ac:chgData name="Deardorff, Ariel" userId="e16e01e8-677b-4af4-85d9-4aebf9bd61e4" providerId="ADAL" clId="{C1ACAEF9-143C-57E0-8ABF-2BA05B151473}" dt="2026-05-06T17:21:45.939" v="1843" actId="13244"/>
          <ac:spMkLst>
            <pc:docMk/>
            <pc:sldMk cId="1435327926" sldId="332"/>
            <ac:spMk id="4" creationId="{AFB30A09-5B5B-FA09-10A3-6F1BB272E034}"/>
          </ac:spMkLst>
        </pc:spChg>
        <pc:spChg chg="mod">
          <ac:chgData name="Deardorff, Ariel" userId="e16e01e8-677b-4af4-85d9-4aebf9bd61e4" providerId="ADAL" clId="{C1ACAEF9-143C-57E0-8ABF-2BA05B151473}" dt="2026-05-06T17:21:51.586" v="1845" actId="962"/>
          <ac:spMkLst>
            <pc:docMk/>
            <pc:sldMk cId="1435327926" sldId="332"/>
            <ac:spMk id="5" creationId="{7A801E48-75CD-544B-0517-B3865944D143}"/>
          </ac:spMkLst>
        </pc:spChg>
        <pc:picChg chg="mod">
          <ac:chgData name="Deardorff, Ariel" userId="e16e01e8-677b-4af4-85d9-4aebf9bd61e4" providerId="ADAL" clId="{C1ACAEF9-143C-57E0-8ABF-2BA05B151473}" dt="2026-05-06T17:19:48.041" v="1804" actId="962"/>
          <ac:picMkLst>
            <pc:docMk/>
            <pc:sldMk cId="1435327926" sldId="332"/>
            <ac:picMk id="8" creationId="{342B431B-F205-0D41-C254-D37680FF3588}"/>
          </ac:picMkLst>
        </pc:picChg>
      </pc:sldChg>
      <pc:sldChg chg="addSp modSp mod modNotesTx">
        <pc:chgData name="Deardorff, Ariel" userId="e16e01e8-677b-4af4-85d9-4aebf9bd61e4" providerId="ADAL" clId="{C1ACAEF9-143C-57E0-8ABF-2BA05B151473}" dt="2026-05-06T17:23:37.183" v="1859" actId="13244"/>
        <pc:sldMkLst>
          <pc:docMk/>
          <pc:sldMk cId="3476151649" sldId="333"/>
        </pc:sldMkLst>
        <pc:spChg chg="mod">
          <ac:chgData name="Deardorff, Ariel" userId="e16e01e8-677b-4af4-85d9-4aebf9bd61e4" providerId="ADAL" clId="{C1ACAEF9-143C-57E0-8ABF-2BA05B151473}" dt="2026-05-06T17:22:30.866" v="1849" actId="13244"/>
          <ac:spMkLst>
            <pc:docMk/>
            <pc:sldMk cId="3476151649" sldId="333"/>
            <ac:spMk id="2" creationId="{89798AF9-0F3A-FEF9-93A0-DC501B0D09F3}"/>
          </ac:spMkLst>
        </pc:spChg>
        <pc:spChg chg="mod">
          <ac:chgData name="Deardorff, Ariel" userId="e16e01e8-677b-4af4-85d9-4aebf9bd61e4" providerId="ADAL" clId="{C1ACAEF9-143C-57E0-8ABF-2BA05B151473}" dt="2026-05-06T17:23:37.183" v="1859" actId="13244"/>
          <ac:spMkLst>
            <pc:docMk/>
            <pc:sldMk cId="3476151649" sldId="333"/>
            <ac:spMk id="3" creationId="{72DF7401-F398-46BA-4F0F-DC8A90D0807F}"/>
          </ac:spMkLst>
        </pc:spChg>
        <pc:spChg chg="mod">
          <ac:chgData name="Deardorff, Ariel" userId="e16e01e8-677b-4af4-85d9-4aebf9bd61e4" providerId="ADAL" clId="{C1ACAEF9-143C-57E0-8ABF-2BA05B151473}" dt="2026-05-06T17:22:37.600" v="1851" actId="13244"/>
          <ac:spMkLst>
            <pc:docMk/>
            <pc:sldMk cId="3476151649" sldId="333"/>
            <ac:spMk id="4" creationId="{CB7D24BD-0C6F-E2CB-C097-0AD7DBC1852A}"/>
          </ac:spMkLst>
        </pc:spChg>
        <pc:spChg chg="mod">
          <ac:chgData name="Deardorff, Ariel" userId="e16e01e8-677b-4af4-85d9-4aebf9bd61e4" providerId="ADAL" clId="{C1ACAEF9-143C-57E0-8ABF-2BA05B151473}" dt="2026-04-30T20:59:00.928" v="1800" actId="20577"/>
          <ac:spMkLst>
            <pc:docMk/>
            <pc:sldMk cId="3476151649" sldId="333"/>
            <ac:spMk id="6" creationId="{037E3727-13AF-6C52-C938-95E055FE5011}"/>
          </ac:spMkLst>
        </pc:spChg>
        <pc:picChg chg="add mod modCrop">
          <ac:chgData name="Deardorff, Ariel" userId="e16e01e8-677b-4af4-85d9-4aebf9bd61e4" providerId="ADAL" clId="{C1ACAEF9-143C-57E0-8ABF-2BA05B151473}" dt="2026-05-06T17:20:12.371" v="1806" actId="962"/>
          <ac:picMkLst>
            <pc:docMk/>
            <pc:sldMk cId="3476151649" sldId="333"/>
            <ac:picMk id="7" creationId="{DFFF75E0-7651-8477-9AE3-F92378B10AAC}"/>
          </ac:picMkLst>
        </pc:picChg>
      </pc:sldChg>
      <pc:sldChg chg="modSp mod ord modNotesTx">
        <pc:chgData name="Deardorff, Ariel" userId="e16e01e8-677b-4af4-85d9-4aebf9bd61e4" providerId="ADAL" clId="{C1ACAEF9-143C-57E0-8ABF-2BA05B151473}" dt="2026-05-06T17:23:31.715" v="1858" actId="13244"/>
        <pc:sldMkLst>
          <pc:docMk/>
          <pc:sldMk cId="604974032" sldId="334"/>
        </pc:sldMkLst>
        <pc:spChg chg="mod">
          <ac:chgData name="Deardorff, Ariel" userId="e16e01e8-677b-4af4-85d9-4aebf9bd61e4" providerId="ADAL" clId="{C1ACAEF9-143C-57E0-8ABF-2BA05B151473}" dt="2026-05-06T17:22:08.204" v="1846" actId="13244"/>
          <ac:spMkLst>
            <pc:docMk/>
            <pc:sldMk cId="604974032" sldId="334"/>
            <ac:spMk id="2" creationId="{A6DF8167-6C6C-E6BC-FC41-66E39F779534}"/>
          </ac:spMkLst>
        </pc:spChg>
        <pc:spChg chg="mod">
          <ac:chgData name="Deardorff, Ariel" userId="e16e01e8-677b-4af4-85d9-4aebf9bd61e4" providerId="ADAL" clId="{C1ACAEF9-143C-57E0-8ABF-2BA05B151473}" dt="2026-05-06T17:23:31.715" v="1858" actId="13244"/>
          <ac:spMkLst>
            <pc:docMk/>
            <pc:sldMk cId="604974032" sldId="334"/>
            <ac:spMk id="3" creationId="{CC56C732-5373-E447-0A12-B7ED25418F25}"/>
          </ac:spMkLst>
        </pc:spChg>
        <pc:spChg chg="mod">
          <ac:chgData name="Deardorff, Ariel" userId="e16e01e8-677b-4af4-85d9-4aebf9bd61e4" providerId="ADAL" clId="{C1ACAEF9-143C-57E0-8ABF-2BA05B151473}" dt="2026-05-06T17:22:21.150" v="1848" actId="962"/>
          <ac:spMkLst>
            <pc:docMk/>
            <pc:sldMk cId="604974032" sldId="334"/>
            <ac:spMk id="5" creationId="{5C4C286E-887C-5139-26FE-4D30AA908BB3}"/>
          </ac:spMkLst>
        </pc:spChg>
        <pc:spChg chg="mod">
          <ac:chgData name="Deardorff, Ariel" userId="e16e01e8-677b-4af4-85d9-4aebf9bd61e4" providerId="ADAL" clId="{C1ACAEF9-143C-57E0-8ABF-2BA05B151473}" dt="2026-04-21T16:22:30.019" v="27" actId="20577"/>
          <ac:spMkLst>
            <pc:docMk/>
            <pc:sldMk cId="604974032" sldId="334"/>
            <ac:spMk id="6" creationId="{FBCA62E0-76AB-E199-41FD-E52596A7B491}"/>
          </ac:spMkLst>
        </pc:spChg>
      </pc:sldChg>
      <pc:sldChg chg="addSp delSp modSp new mod">
        <pc:chgData name="Deardorff, Ariel" userId="e16e01e8-677b-4af4-85d9-4aebf9bd61e4" providerId="ADAL" clId="{C1ACAEF9-143C-57E0-8ABF-2BA05B151473}" dt="2026-05-06T17:23:09.429" v="1856" actId="13244"/>
        <pc:sldMkLst>
          <pc:docMk/>
          <pc:sldMk cId="1807251488" sldId="335"/>
        </pc:sldMkLst>
        <pc:spChg chg="mod">
          <ac:chgData name="Deardorff, Ariel" userId="e16e01e8-677b-4af4-85d9-4aebf9bd61e4" providerId="ADAL" clId="{C1ACAEF9-143C-57E0-8ABF-2BA05B151473}" dt="2026-05-06T17:23:09.429" v="1856" actId="13244"/>
          <ac:spMkLst>
            <pc:docMk/>
            <pc:sldMk cId="1807251488" sldId="335"/>
            <ac:spMk id="2" creationId="{E9495975-90ED-4AA6-708D-211D2E651D2E}"/>
          </ac:spMkLst>
        </pc:spChg>
        <pc:spChg chg="mod">
          <ac:chgData name="Deardorff, Ariel" userId="e16e01e8-677b-4af4-85d9-4aebf9bd61e4" providerId="ADAL" clId="{C1ACAEF9-143C-57E0-8ABF-2BA05B151473}" dt="2026-04-30T20:37:21.576" v="1054" actId="20577"/>
          <ac:spMkLst>
            <pc:docMk/>
            <pc:sldMk cId="1807251488" sldId="335"/>
            <ac:spMk id="4" creationId="{66A86E13-23EF-D4E5-26A1-3D90CE42F74F}"/>
          </ac:spMkLst>
        </pc:spChg>
        <pc:spChg chg="mod">
          <ac:chgData name="Deardorff, Ariel" userId="e16e01e8-677b-4af4-85d9-4aebf9bd61e4" providerId="ADAL" clId="{C1ACAEF9-143C-57E0-8ABF-2BA05B151473}" dt="2026-04-30T20:48:01.284" v="1352" actId="20577"/>
          <ac:spMkLst>
            <pc:docMk/>
            <pc:sldMk cId="1807251488" sldId="335"/>
            <ac:spMk id="5" creationId="{A945EB5C-AD7D-EBBD-80CA-DACB1DBAFC12}"/>
          </ac:spMkLst>
        </pc:spChg>
        <pc:picChg chg="add mod ord">
          <ac:chgData name="Deardorff, Ariel" userId="e16e01e8-677b-4af4-85d9-4aebf9bd61e4" providerId="ADAL" clId="{C1ACAEF9-143C-57E0-8ABF-2BA05B151473}" dt="2026-05-06T17:20:23.154" v="1808" actId="962"/>
          <ac:picMkLst>
            <pc:docMk/>
            <pc:sldMk cId="1807251488" sldId="335"/>
            <ac:picMk id="10" creationId="{A04FA4A7-EAE0-4BF2-9C79-1C1436479060}"/>
          </ac:picMkLst>
        </pc:picChg>
      </pc:sldChg>
      <pc:sldChg chg="modSp new mod modNotesTx">
        <pc:chgData name="Deardorff, Ariel" userId="e16e01e8-677b-4af4-85d9-4aebf9bd61e4" providerId="ADAL" clId="{C1ACAEF9-143C-57E0-8ABF-2BA05B151473}" dt="2026-05-06T17:23:42.480" v="1860" actId="13244"/>
        <pc:sldMkLst>
          <pc:docMk/>
          <pc:sldMk cId="2179385922" sldId="338"/>
        </pc:sldMkLst>
        <pc:spChg chg="mod">
          <ac:chgData name="Deardorff, Ariel" userId="e16e01e8-677b-4af4-85d9-4aebf9bd61e4" providerId="ADAL" clId="{C1ACAEF9-143C-57E0-8ABF-2BA05B151473}" dt="2026-05-06T17:22:50.923" v="1853" actId="13244"/>
          <ac:spMkLst>
            <pc:docMk/>
            <pc:sldMk cId="2179385922" sldId="338"/>
            <ac:spMk id="2" creationId="{3934A190-0211-3ACB-4E3F-4A64CE1A6B38}"/>
          </ac:spMkLst>
        </pc:spChg>
        <pc:spChg chg="mod">
          <ac:chgData name="Deardorff, Ariel" userId="e16e01e8-677b-4af4-85d9-4aebf9bd61e4" providerId="ADAL" clId="{C1ACAEF9-143C-57E0-8ABF-2BA05B151473}" dt="2026-05-06T17:23:42.480" v="1860" actId="13244"/>
          <ac:spMkLst>
            <pc:docMk/>
            <pc:sldMk cId="2179385922" sldId="338"/>
            <ac:spMk id="3" creationId="{01061227-7FD1-F543-FF78-26DF5CF4ED33}"/>
          </ac:spMkLst>
        </pc:spChg>
        <pc:spChg chg="mod">
          <ac:chgData name="Deardorff, Ariel" userId="e16e01e8-677b-4af4-85d9-4aebf9bd61e4" providerId="ADAL" clId="{C1ACAEF9-143C-57E0-8ABF-2BA05B151473}" dt="2026-04-30T20:50:11.140" v="1453" actId="20577"/>
          <ac:spMkLst>
            <pc:docMk/>
            <pc:sldMk cId="2179385922" sldId="338"/>
            <ac:spMk id="4" creationId="{5F0B66CB-D8D7-07CB-F5F1-40B63CD13B27}"/>
          </ac:spMkLst>
        </pc:spChg>
        <pc:spChg chg="mod">
          <ac:chgData name="Deardorff, Ariel" userId="e16e01e8-677b-4af4-85d9-4aebf9bd61e4" providerId="ADAL" clId="{C1ACAEF9-143C-57E0-8ABF-2BA05B151473}" dt="2026-05-06T17:23:03.268" v="1855" actId="962"/>
          <ac:spMkLst>
            <pc:docMk/>
            <pc:sldMk cId="2179385922" sldId="338"/>
            <ac:spMk id="5" creationId="{A5EAA4B0-D193-DE57-4E8D-35C5358A5663}"/>
          </ac:spMkLst>
        </pc:spChg>
        <pc:spChg chg="mod">
          <ac:chgData name="Deardorff, Ariel" userId="e16e01e8-677b-4af4-85d9-4aebf9bd61e4" providerId="ADAL" clId="{C1ACAEF9-143C-57E0-8ABF-2BA05B151473}" dt="2026-04-30T20:56:11.054" v="1689" actId="20577"/>
          <ac:spMkLst>
            <pc:docMk/>
            <pc:sldMk cId="2179385922" sldId="338"/>
            <ac:spMk id="6" creationId="{E9CCB15B-3251-831A-9EE5-91A366868D1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>
            <a:off x="455585" y="8795705"/>
            <a:ext cx="5943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lide Number Placeholder 6"/>
          <p:cNvSpPr>
            <a:spLocks noGrp="1"/>
          </p:cNvSpPr>
          <p:nvPr>
            <p:ph type="sldNum" sz="quarter" idx="3"/>
          </p:nvPr>
        </p:nvSpPr>
        <p:spPr>
          <a:xfrm>
            <a:off x="403350" y="8880855"/>
            <a:ext cx="281232" cy="10531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marL="0" algn="l" defTabSz="914400" rtl="0" eaLnBrk="1" latinLnBrk="0" hangingPunct="1"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/>
            <a:fld id="{111E5896-917A-4035-A860-408E1EC3CD51}" type="slidenum">
              <a:rPr lang="en-US">
                <a:solidFill>
                  <a:srgbClr val="0520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en-US">
              <a:solidFill>
                <a:srgbClr val="05204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02407" y="8866372"/>
            <a:ext cx="599982" cy="29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636536" y="8821324"/>
            <a:ext cx="2971800" cy="13158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/>
            </a:lvl1pPr>
          </a:lstStyle>
          <a:p>
            <a:r>
              <a:rPr lang="en-US" sz="800">
                <a:solidFill>
                  <a:srgbClr val="052049"/>
                </a:solidFill>
                <a:latin typeface="Arial" panose="020B0604020202020204" pitchFamily="34" charset="0"/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182832942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2750" y="4000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41268" y="4080297"/>
            <a:ext cx="5961120" cy="448056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455585" y="8795705"/>
            <a:ext cx="59436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2407" y="8866372"/>
            <a:ext cx="599982" cy="291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3350" y="8880855"/>
            <a:ext cx="281232" cy="105317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marL="0" algn="l" defTabSz="914400" rtl="0" eaLnBrk="1" latinLnBrk="0" hangingPunct="1">
              <a:defRPr lang="en-US" sz="800" b="0" i="0" kern="120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‹#›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4"/>
          </p:nvPr>
        </p:nvSpPr>
        <p:spPr>
          <a:xfrm>
            <a:off x="636536" y="8821324"/>
            <a:ext cx="2971800" cy="13158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idx="1"/>
          </p:nvPr>
        </p:nvSpPr>
        <p:spPr>
          <a:xfrm>
            <a:off x="3884613" y="3"/>
            <a:ext cx="2971800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EF798EC2-7587-174C-8F9B-BEC1CFBF2B9A}" type="datetimeFigureOut">
              <a:rPr lang="en-US" smtClean="0"/>
              <a:pPr/>
              <a:t>5/5/26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74831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114300" indent="-114300" algn="l" defTabSz="914400" rtl="0" eaLnBrk="1" latinLnBrk="0" hangingPunct="1">
      <a:spcBef>
        <a:spcPts val="800"/>
      </a:spcBef>
      <a:buClr>
        <a:srgbClr val="178CCB"/>
      </a:buClr>
      <a:buFont typeface="Arial" pitchFamily="34" charset="0"/>
      <a:buChar char="•"/>
      <a:defRPr sz="1200" b="0" i="0" kern="1200">
        <a:solidFill>
          <a:srgbClr val="052049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285750" indent="-112713" algn="l" defTabSz="914400" rtl="0" eaLnBrk="1" latinLnBrk="0" hangingPunct="1">
      <a:spcBef>
        <a:spcPts val="200"/>
      </a:spcBef>
      <a:buClr>
        <a:srgbClr val="178CCB"/>
      </a:buClr>
      <a:buFont typeface="Arial" pitchFamily="34" charset="0"/>
      <a:buChar char="•"/>
      <a:defRPr sz="1100" b="0" i="0" kern="1200">
        <a:solidFill>
          <a:srgbClr val="052049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403225" indent="-117475" algn="l" defTabSz="914400" rtl="0" eaLnBrk="1" latinLnBrk="0" hangingPunct="1">
      <a:spcBef>
        <a:spcPts val="200"/>
      </a:spcBef>
      <a:buClr>
        <a:srgbClr val="178CCB"/>
      </a:buClr>
      <a:buFont typeface="Arial" pitchFamily="34" charset="0"/>
      <a:buChar char="•"/>
      <a:defRPr sz="1050" b="0" i="0" kern="1200">
        <a:solidFill>
          <a:srgbClr val="052049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69913" indent="-112713" algn="l" defTabSz="914400" rtl="0" eaLnBrk="1" latinLnBrk="0" hangingPunct="1">
      <a:spcBef>
        <a:spcPts val="200"/>
      </a:spcBef>
      <a:buClr>
        <a:srgbClr val="178CCB"/>
      </a:buClr>
      <a:buFont typeface="Arial" pitchFamily="34" charset="0"/>
      <a:buChar char="•"/>
      <a:defRPr sz="1050" b="0" i="0" kern="1200">
        <a:solidFill>
          <a:srgbClr val="052049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457200" indent="114300" algn="l" defTabSz="914400" rtl="0" eaLnBrk="1" latinLnBrk="0" hangingPunct="1">
      <a:buFont typeface="Arial" pitchFamily="34" charset="0"/>
      <a:buChar char="•"/>
      <a:defRPr sz="1050" kern="1200">
        <a:solidFill>
          <a:schemeClr val="tx1"/>
        </a:solidFill>
        <a:latin typeface="+mn-lt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1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2483662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virtual workshops that ran from Nov 2025-May 2026</a:t>
            </a:r>
          </a:p>
          <a:p>
            <a:r>
              <a:rPr lang="en-US" dirty="0"/>
              <a:t>Open to everyone at UCSF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78CCB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sessions divided between 3 ethical discussion (name) 3 hands on workshops (name) 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178CCB"/>
              </a:buClr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Important to include these ethical discussions as there had been a lot of promotion and talk of AI on campus and we wanted to focus on how to work with these tools critically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2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2815782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Took collaboration from library staff from several teams, including my team – data science and open scholarship, education and research librarians, marketing, user experience, </a:t>
            </a:r>
            <a:r>
              <a:rPr lang="en-US" dirty="0" err="1"/>
              <a:t>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3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1579166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club focused on connection and discussion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4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16432212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Discussion club – chance to discuss AI in a smaller and more community driven setting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5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2216381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r"/>
            <a:fld id="{111E5896-917A-4035-A860-408E1EC3CD51}" type="slidenum">
              <a:rPr lang="en-US" smtClean="0">
                <a:solidFill>
                  <a:srgbClr val="052049"/>
                </a:solidFill>
              </a:rPr>
              <a:pPr algn="r"/>
              <a:t>6</a:t>
            </a:fld>
            <a:endParaRPr lang="en-US">
              <a:solidFill>
                <a:srgbClr val="052049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US" sz="800">
                <a:solidFill>
                  <a:srgbClr val="052049"/>
                </a:solidFill>
              </a:rPr>
              <a:t>| [footer text here]</a:t>
            </a:r>
          </a:p>
        </p:txBody>
      </p:sp>
    </p:spTree>
    <p:extLst>
      <p:ext uri="{BB962C8B-B14F-4D97-AF65-F5344CB8AC3E}">
        <p14:creationId xmlns:p14="http://schemas.microsoft.com/office/powerpoint/2010/main" val="989007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8.jpeg"/><Relationship Id="rId4" Type="http://schemas.openxmlformats.org/officeDocument/2006/relationships/image" Target="../media/image20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2.svg"/><Relationship Id="rId4" Type="http://schemas.openxmlformats.org/officeDocument/2006/relationships/image" Target="../media/image31.jpe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2.svg"/><Relationship Id="rId4" Type="http://schemas.openxmlformats.org/officeDocument/2006/relationships/image" Target="../media/image31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5.emf"/><Relationship Id="rId4" Type="http://schemas.openxmlformats.org/officeDocument/2006/relationships/image" Target="../media/image31.jpe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1.jpeg"/><Relationship Id="rId4" Type="http://schemas.openxmlformats.org/officeDocument/2006/relationships/image" Target="../media/image32.sv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1.jpeg"/><Relationship Id="rId4" Type="http://schemas.openxmlformats.org/officeDocument/2006/relationships/image" Target="../media/image32.sv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8.sv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8.sv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9.sv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svg"/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8.jpeg"/><Relationship Id="rId4" Type="http://schemas.openxmlformats.org/officeDocument/2006/relationships/image" Target="../media/image20.emf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2.svg"/><Relationship Id="rId4" Type="http://schemas.openxmlformats.org/officeDocument/2006/relationships/image" Target="../media/image31.jpe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2.svg"/><Relationship Id="rId4" Type="http://schemas.openxmlformats.org/officeDocument/2006/relationships/image" Target="../media/image31.jpe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5.emf"/><Relationship Id="rId4" Type="http://schemas.openxmlformats.org/officeDocument/2006/relationships/image" Target="../media/image31.jpe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1.jpeg"/><Relationship Id="rId4" Type="http://schemas.openxmlformats.org/officeDocument/2006/relationships/image" Target="../media/image32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1.jpeg"/><Relationship Id="rId4" Type="http://schemas.openxmlformats.org/officeDocument/2006/relationships/image" Target="../media/image4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220" y="471851"/>
            <a:ext cx="1307578" cy="847504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2" name="Title 15"/>
          <p:cNvSpPr>
            <a:spLocks noGrp="1"/>
          </p:cNvSpPr>
          <p:nvPr>
            <p:ph type="title" hasCustomPrompt="1"/>
          </p:nvPr>
        </p:nvSpPr>
        <p:spPr>
          <a:xfrm>
            <a:off x="299201" y="1878497"/>
            <a:ext cx="6141359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23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0225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1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76307353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220" y="478425"/>
            <a:ext cx="1297452" cy="840941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1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0225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A8F50CE7-BE49-DF46-A309-4034673313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9201" y="1878497"/>
            <a:ext cx="6141359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5304207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159026" y="4323522"/>
            <a:ext cx="8984974" cy="819978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4" name="Title 15"/>
          <p:cNvSpPr>
            <a:spLocks noGrp="1"/>
          </p:cNvSpPr>
          <p:nvPr>
            <p:ph type="title" hasCustomPrompt="1"/>
          </p:nvPr>
        </p:nvSpPr>
        <p:spPr>
          <a:xfrm>
            <a:off x="299201" y="1878497"/>
            <a:ext cx="6141359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1641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302816" y="3185161"/>
            <a:ext cx="6147682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0225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418279-066F-DC44-B86B-14E3FAD25D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220" y="478425"/>
            <a:ext cx="1297452" cy="84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339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9D9FF64-C01C-5C4C-8AB2-E760BF76900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3585" y="1401763"/>
            <a:ext cx="8169964" cy="2932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75426446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15925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59" y="337931"/>
            <a:ext cx="8587407" cy="40651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32906727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69704F-E66B-5B41-BF3B-8C6539B4842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3585" y="1401763"/>
            <a:ext cx="3915528" cy="2932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99F718F-E8D1-5640-A678-0137FDBAEC9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33354" y="1401763"/>
            <a:ext cx="3915528" cy="2932112"/>
          </a:xfrm>
        </p:spPr>
        <p:txBody>
          <a:bodyPr/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084155973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 bwMode="auto">
          <a:xfrm>
            <a:off x="457203" y="198783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3800" b="0" i="0">
                <a:solidFill>
                  <a:schemeClr val="tx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  <p:extLst>
      <p:ext uri="{BB962C8B-B14F-4D97-AF65-F5344CB8AC3E}">
        <p14:creationId xmlns:p14="http://schemas.microsoft.com/office/powerpoint/2010/main" val="179054717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 bwMode="auto">
          <a:xfrm>
            <a:off x="457203" y="198783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3800" b="0" i="0">
                <a:solidFill>
                  <a:schemeClr val="accent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lorem ipsum.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  <p:extLst>
      <p:ext uri="{BB962C8B-B14F-4D97-AF65-F5344CB8AC3E}">
        <p14:creationId xmlns:p14="http://schemas.microsoft.com/office/powerpoint/2010/main" val="207338431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 bwMode="auto">
          <a:xfrm>
            <a:off x="457203" y="198783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13800" b="0" i="0">
                <a:solidFill>
                  <a:schemeClr val="accent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rPr>
              <a:t>“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  <p:extLst>
      <p:ext uri="{BB962C8B-B14F-4D97-AF65-F5344CB8AC3E}">
        <p14:creationId xmlns:p14="http://schemas.microsoft.com/office/powerpoint/2010/main" val="6208254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–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754766"/>
            <a:ext cx="6593258" cy="1430138"/>
          </a:xfrm>
        </p:spPr>
        <p:txBody>
          <a:bodyPr anchor="ctr">
            <a:noAutofit/>
          </a:bodyPr>
          <a:lstStyle>
            <a:lvl1pPr>
              <a:defRPr sz="3600" b="0" i="0" baseline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2" y="1769166"/>
            <a:ext cx="248479" cy="1411357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82205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754766"/>
            <a:ext cx="6593258" cy="1430138"/>
          </a:xfr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accent2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2" y="1769166"/>
            <a:ext cx="248479" cy="1411357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accent2"/>
              </a:solidFill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34255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754766"/>
            <a:ext cx="6593258" cy="1430138"/>
          </a:xfr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accent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sp>
        <p:nvSpPr>
          <p:cNvPr id="2" name="Rectangle 1"/>
          <p:cNvSpPr/>
          <p:nvPr userDrawn="1"/>
        </p:nvSpPr>
        <p:spPr bwMode="auto">
          <a:xfrm>
            <a:off x="2" y="1769166"/>
            <a:ext cx="24847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944647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28700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 –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invGray">
          <a:xfrm>
            <a:off x="3865186" y="2032663"/>
            <a:ext cx="1571041" cy="1025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6785" y="2037522"/>
            <a:ext cx="1574426" cy="102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553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 –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9213" y="1884801"/>
            <a:ext cx="1374274" cy="137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672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5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0D46ED-C45A-5D4E-AA02-EF9EDB0FA1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7DAA724C-3107-8C4A-A46D-AB498B3D6B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9573359-3223-304A-9E4E-E3990C97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37528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48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50522" y="244258"/>
            <a:ext cx="8893479" cy="48992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3BFC587D-F4CD-7648-95B7-35FDAB0070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321EFAD-F786-464B-B3E8-5DEEB972AF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1D80BBCD-01AA-2048-816B-1926C33826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F776777-542E-DD44-ADA8-B722AD3865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C7F4D8-5A99-1448-8564-FCC906597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5" y="241902"/>
            <a:ext cx="8908063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5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EA5AAF51-36B8-9940-ACBC-F45CDFBB6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64A4BD1-BDC4-5847-8479-2F6EAA1BF0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5348B5-ADBC-3742-81A7-0E4C003890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690" y="241702"/>
            <a:ext cx="812800" cy="812579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3D807373-E9A5-9F41-8251-72DE5DC0C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A66BC5E-F1DA-6A44-9B69-93266278F9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3" y="241703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tx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95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Viole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3" y="241703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accent5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85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Magent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3" y="241703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0" y="1"/>
            <a:ext cx="5666935" cy="4304714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1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3" y="3355289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2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06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9BA6BCF-2F1A-8443-A8DC-13CF462899A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227" t="19283" r="-18229" b="-22843"/>
          <a:stretch/>
        </p:blipFill>
        <p:spPr>
          <a:xfrm rot="5400000">
            <a:off x="2084133" y="-3768025"/>
            <a:ext cx="10362381" cy="9676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8021FC-6CE9-D549-BE7A-5D94B0888C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5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9BA6BCF-2F1A-8443-A8DC-13CF462899A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227" t="19283" r="-18229" b="-22843"/>
          <a:stretch/>
        </p:blipFill>
        <p:spPr>
          <a:xfrm rot="5400000">
            <a:off x="2084133" y="-3768025"/>
            <a:ext cx="10362381" cy="96760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8021FC-6CE9-D549-BE7A-5D94B0888C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5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– Nav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8A9B26ED-91EB-374C-A70F-3562EDE10C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148"/>
          <a:stretch/>
        </p:blipFill>
        <p:spPr>
          <a:xfrm rot="10800000">
            <a:off x="2413325" y="62568"/>
            <a:ext cx="6730677" cy="19595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AD5338-76BD-4C47-9834-F2629B5325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8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–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8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5" y="4120016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2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3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1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78ACD5-01D7-EA49-A1A8-0D5AC50A0B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681" y="305870"/>
            <a:ext cx="999731" cy="999459"/>
          </a:xfrm>
          <a:prstGeom prst="rect">
            <a:avLst/>
          </a:prstGeom>
        </p:spPr>
      </p:pic>
      <p:sp>
        <p:nvSpPr>
          <p:cNvPr id="18" name="Freeform 77">
            <a:extLst>
              <a:ext uri="{FF2B5EF4-FFF2-40B4-BE49-F238E27FC236}">
                <a16:creationId xmlns:a16="http://schemas.microsoft.com/office/drawing/2014/main" id="{09D6DA44-3D41-5E45-80B2-97B2B0E76C11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4723CD-1F5B-804C-A079-FE3D1017AF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4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084"/>
          <a:stretch/>
        </p:blipFill>
        <p:spPr>
          <a:xfrm>
            <a:off x="2244538" y="183586"/>
            <a:ext cx="6899462" cy="168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84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57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idx="1"/>
          </p:nvPr>
        </p:nvSpPr>
        <p:spPr>
          <a:xfrm>
            <a:off x="459685" y="1401417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75216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74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59" y="352446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28926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5" y="1420744"/>
            <a:ext cx="3826840" cy="2853083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6" y="1420744"/>
            <a:ext cx="3826840" cy="2853083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48818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idx="1"/>
          </p:nvPr>
        </p:nvSpPr>
        <p:spPr>
          <a:xfrm>
            <a:off x="459685" y="1401417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03658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59" y="352446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2" y="695741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81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24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8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823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5" y="1420744"/>
            <a:ext cx="3826840" cy="285308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accent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accent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6" y="1420744"/>
            <a:ext cx="3826840" cy="285308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accent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accent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97927870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6" y="2"/>
            <a:ext cx="1073426" cy="118275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29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6" y="2"/>
            <a:ext cx="1073426" cy="118275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29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1" y="1431236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81" indent="0">
              <a:buNone/>
              <a:defRPr>
                <a:latin typeface="+mn-lt"/>
              </a:defRPr>
            </a:lvl2pPr>
            <a:lvl3pPr marL="515924" indent="0">
              <a:buNone/>
              <a:defRPr>
                <a:latin typeface="+mn-lt"/>
              </a:defRPr>
            </a:lvl3pPr>
            <a:lvl4pPr marL="800080" indent="0">
              <a:buNone/>
              <a:defRPr>
                <a:latin typeface="+mn-lt"/>
              </a:defRPr>
            </a:lvl4pPr>
            <a:lvl5pPr marL="1085823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6" y="2"/>
            <a:ext cx="1073426" cy="1182754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29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4" y="3696829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4" y="3980953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91175AD-5EC8-6C49-8218-F38BDE3E862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CCB472-92BE-5E48-80A6-FC260AA96B83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Freeform 77">
            <a:extLst>
              <a:ext uri="{FF2B5EF4-FFF2-40B4-BE49-F238E27FC236}">
                <a16:creationId xmlns:a16="http://schemas.microsoft.com/office/drawing/2014/main" id="{4ABB29B8-DCAF-7B40-9E52-219D904D83D6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452C1D42-AAA3-B04E-A034-F1358786033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alphaModFix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1183" t="13402" r="10781" b="28503"/>
          <a:stretch/>
        </p:blipFill>
        <p:spPr>
          <a:xfrm>
            <a:off x="-317500" y="-245162"/>
            <a:ext cx="9461500" cy="538866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1C639F-F884-C946-B140-A9518C6FB9A8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08B3EA4E-B6EE-2549-8EB7-C25BC2142E7C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013E3FCC-D96C-D344-BBA3-51BB23D2A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91175AD-5EC8-6C49-8218-F38BDE3E862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CCB472-92BE-5E48-80A6-FC260AA96B83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Freeform 77">
            <a:extLst>
              <a:ext uri="{FF2B5EF4-FFF2-40B4-BE49-F238E27FC236}">
                <a16:creationId xmlns:a16="http://schemas.microsoft.com/office/drawing/2014/main" id="{4ABB29B8-DCAF-7B40-9E52-219D904D83D6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452C1D42-AAA3-B04E-A034-F1358786033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alphaModFix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1183" t="13402" r="10781" b="28503"/>
          <a:stretch/>
        </p:blipFill>
        <p:spPr>
          <a:xfrm>
            <a:off x="-317500" y="-245162"/>
            <a:ext cx="9461500" cy="538866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1C639F-F884-C946-B140-A9518C6FB9A8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08B3EA4E-B6EE-2549-8EB7-C25BC2142E7C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013E3FCC-D96C-D344-BBA3-51BB23D2A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788447-026C-8740-AB11-4D9C4007C6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14"/>
          <a:stretch/>
        </p:blipFill>
        <p:spPr>
          <a:xfrm>
            <a:off x="0" y="401119"/>
            <a:ext cx="9144000" cy="1774069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2" y="1772719"/>
            <a:ext cx="7051729" cy="1411357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New NIH Policy for Data Management and Sharing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B58095-3588-1A4E-B981-253E9F1A1AEC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81C2D974-A2EE-E349-AD5D-00B5C62A8CB7}"/>
              </a:ext>
            </a:extLst>
          </p:cNvPr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18DED201-C78F-0E4A-B63C-520004DA73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132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3865186" y="2036429"/>
            <a:ext cx="1571041" cy="1018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428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9400" y="1884801"/>
            <a:ext cx="1373900" cy="137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38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Researc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1" y="1645920"/>
            <a:ext cx="2994421" cy="3497580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2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1"/>
            <a:ext cx="2994420" cy="20155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8949"/>
            <a:ext cx="6149580" cy="37545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1E061F-A72A-5142-8A32-D6BACF33C6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144895"/>
            <a:ext cx="6149579" cy="10211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44D79-B0F4-1A43-9BD5-09FD9E662A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8" y="2015505"/>
            <a:ext cx="1615438" cy="161543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Mt. Z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1" y="1645920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2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9411"/>
            <a:ext cx="2994420" cy="199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8949"/>
            <a:ext cx="6149577" cy="3754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4FD6C-4722-4647-8824-7BD62CB499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7" y="1994818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81F62F8-022A-8040-9203-343FE92FDB0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5407" b="39964"/>
          <a:stretch/>
        </p:blipFill>
        <p:spPr>
          <a:xfrm>
            <a:off x="-993817" y="0"/>
            <a:ext cx="7143396" cy="13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3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Mt. Z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1" y="1645920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2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9411"/>
            <a:ext cx="2994420" cy="199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8949"/>
            <a:ext cx="6149577" cy="3754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4FD6C-4722-4647-8824-7BD62CB499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7" y="1994818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81F62F8-022A-8040-9203-343FE92FDB0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5407" b="39964"/>
          <a:stretch/>
        </p:blipFill>
        <p:spPr>
          <a:xfrm>
            <a:off x="-993817" y="0"/>
            <a:ext cx="7143396" cy="13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3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Patient Ca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4FBE2C-79B3-0741-8C4F-E79579E3B5C3}"/>
              </a:ext>
            </a:extLst>
          </p:cNvPr>
          <p:cNvSpPr/>
          <p:nvPr userDrawn="1"/>
        </p:nvSpPr>
        <p:spPr bwMode="auto">
          <a:xfrm>
            <a:off x="0" y="1645921"/>
            <a:ext cx="2994421" cy="3497580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BA96EE-AE7F-9D47-80E0-948746F73CBD}"/>
              </a:ext>
            </a:extLst>
          </p:cNvPr>
          <p:cNvSpPr/>
          <p:nvPr userDrawn="1"/>
        </p:nvSpPr>
        <p:spPr bwMode="auto">
          <a:xfrm>
            <a:off x="2756757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08378B-0C89-E14E-8069-2034FF2D0F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" y="1"/>
            <a:ext cx="2760609" cy="20155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C622B-BC71-0F4D-ACEB-367F089BDF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1"/>
            <a:ext cx="6387246" cy="38861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4AB437-D405-6C43-9FA5-FD5F04163F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46CC52-4A32-374A-BF1E-0FA06087FD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4" t="5935" r="2464" b="11182"/>
          <a:stretch/>
        </p:blipFill>
        <p:spPr>
          <a:xfrm>
            <a:off x="2756141" y="30482"/>
            <a:ext cx="6387861" cy="122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87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Educ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4FBBD5-5854-194C-9766-1823F3F5452C}"/>
              </a:ext>
            </a:extLst>
          </p:cNvPr>
          <p:cNvSpPr/>
          <p:nvPr userDrawn="1"/>
        </p:nvSpPr>
        <p:spPr bwMode="auto">
          <a:xfrm>
            <a:off x="0" y="1645921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282E7-F7BC-5A48-9E5F-4ECBFDF952A0}"/>
              </a:ext>
            </a:extLst>
          </p:cNvPr>
          <p:cNvSpPr/>
          <p:nvPr userDrawn="1"/>
        </p:nvSpPr>
        <p:spPr bwMode="auto">
          <a:xfrm>
            <a:off x="2756757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94893-0820-A743-86A6-BDEB411A7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2756753" cy="20155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12EA7E-47D5-4248-9461-6049F4FA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1"/>
            <a:ext cx="6387246" cy="38861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1F1DBF9-E6D2-EC49-80D7-6EE1B776A50D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7974" b="37397"/>
          <a:stretch/>
        </p:blipFill>
        <p:spPr>
          <a:xfrm>
            <a:off x="2756140" y="15255"/>
            <a:ext cx="6387860" cy="1242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56DF26-9AA1-AC46-9695-22DFD8CE98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Educ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4FBBD5-5854-194C-9766-1823F3F5452C}"/>
              </a:ext>
            </a:extLst>
          </p:cNvPr>
          <p:cNvSpPr/>
          <p:nvPr userDrawn="1"/>
        </p:nvSpPr>
        <p:spPr bwMode="auto">
          <a:xfrm>
            <a:off x="0" y="1645921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282E7-F7BC-5A48-9E5F-4ECBFDF952A0}"/>
              </a:ext>
            </a:extLst>
          </p:cNvPr>
          <p:cNvSpPr/>
          <p:nvPr userDrawn="1"/>
        </p:nvSpPr>
        <p:spPr bwMode="auto">
          <a:xfrm>
            <a:off x="2756757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94893-0820-A743-86A6-BDEB411A7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2756753" cy="20155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12EA7E-47D5-4248-9461-6049F4FA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1"/>
            <a:ext cx="6387246" cy="38861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1F1DBF9-E6D2-EC49-80D7-6EE1B776A50D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7974" b="37397"/>
          <a:stretch/>
        </p:blipFill>
        <p:spPr>
          <a:xfrm>
            <a:off x="2756140" y="15255"/>
            <a:ext cx="6387860" cy="1242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56DF26-9AA1-AC46-9695-22DFD8CE98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02878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286350" y="15690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54909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6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60D46ED-C45A-5D4E-AA02-EF9EDB0FA1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99763C0-80D9-8D42-B900-9C5810713DB1}" type="datetime1">
              <a:rPr lang="en-US" smtClean="0"/>
              <a:t>5/5/26</a:t>
            </a:fld>
            <a:endParaRPr lang="en-US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7DAA724C-3107-8C4A-A46D-AB498B3D6B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A9573359-3223-304A-9E4E-E3990C9773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3752861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480" userDrawn="1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50523" y="244258"/>
            <a:ext cx="8893479" cy="48992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4" name="Date Placeholder 4">
            <a:extLst>
              <a:ext uri="{FF2B5EF4-FFF2-40B4-BE49-F238E27FC236}">
                <a16:creationId xmlns:a16="http://schemas.microsoft.com/office/drawing/2014/main" id="{3BFC587D-F4CD-7648-95B7-35FDAB0070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E758B97-1F12-914B-8A88-08F79B27CB21}" type="datetime1">
              <a:rPr lang="en-US" smtClean="0"/>
              <a:t>5/5/26</a:t>
            </a:fld>
            <a:endParaRPr lang="en-US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321EFAD-F786-464B-B3E8-5DEEB972AF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1D80BBCD-01AA-2048-816B-1926C33826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CF776777-542E-DD44-ADA8-B722AD3865C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BC7F4D8-5A99-1448-8564-FCC906597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6" y="241902"/>
            <a:ext cx="8908063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601DCD7-F394-9C47-9AE3-85303D673D5E}" type="datetime1">
              <a:rPr lang="en-US" smtClean="0"/>
              <a:t>5/5/26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Teal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6" y="241902"/>
            <a:ext cx="8902097" cy="49015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EA5AAF51-36B8-9940-ACBC-F45CDFBB6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4798F0E-CEC8-8A4D-A129-15694C617DB3}" type="datetime1">
              <a:rPr lang="en-US" smtClean="0"/>
              <a:t>5/5/26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64A4BD1-BDC4-5847-8479-2F6EAA1BF0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5348B5-ADBC-3742-81A7-0E4C003890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690" y="241703"/>
            <a:ext cx="812800" cy="812579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3D807373-E9A5-9F41-8251-72DE5DC0C0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A66BC5E-F1DA-6A44-9B69-93266278F9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Blue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4" y="241704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tx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95CD000-1EC0-AA42-B1CD-FDFAC651DA81}" type="datetime1">
              <a:rPr lang="en-US" smtClean="0"/>
              <a:t>5/5/26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495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Viole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4" y="241704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accent5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82CAA2A-5698-F649-A896-1B0C52B65B4D}" type="datetime1">
              <a:rPr lang="en-US" smtClean="0"/>
              <a:t>5/5/26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85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Magent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4" y="241704"/>
            <a:ext cx="8902097" cy="4901798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 bwMode="auto">
          <a:xfrm>
            <a:off x="502921" y="1"/>
            <a:ext cx="5666935" cy="4304714"/>
          </a:xfrm>
          <a:prstGeom prst="rect">
            <a:avLst/>
          </a:prstGeom>
          <a:solidFill>
            <a:schemeClr val="accent6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>
            <a:extLst>
              <a:ext uri="{FF2B5EF4-FFF2-40B4-BE49-F238E27FC236}">
                <a16:creationId xmlns:a16="http://schemas.microsoft.com/office/drawing/2014/main" id="{8CD1AB83-6DAD-CB4D-8F80-6559296DF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6298" y="3869452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25E0E3E-37E7-624B-BD5B-F3FD27B58250}" type="datetime1">
              <a:rPr lang="en-US" smtClean="0"/>
              <a:t>5/5/26</a:t>
            </a:fld>
            <a:endParaRPr lang="en-US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D076ED3-B4CC-4448-9C8D-EE9C8E4EDB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4694" y="3355290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B315E655-425B-6342-8FC5-549929A12C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973" y="1127897"/>
            <a:ext cx="4976447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9D8CE0E-5F3B-3149-9E62-C9706A69F83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589" y="2526001"/>
            <a:ext cx="4972830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B8961A-B94A-D843-9BDD-2DC2524C1E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4690" y="24170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006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76EBEE4-9892-574D-BF3F-34A92DB1BEAF}" type="datetime1">
              <a:rPr lang="en-US" smtClean="0"/>
              <a:t>5/5/26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8E9279F-0732-2D41-9F31-EB38C1C6965B}" type="datetime1">
              <a:rPr lang="en-US" smtClean="0"/>
              <a:t>5/5/26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9BA6BCF-2F1A-8443-A8DC-13CF462899A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227" t="19283" r="-18229" b="-22843"/>
          <a:stretch/>
        </p:blipFill>
        <p:spPr>
          <a:xfrm rot="5400000">
            <a:off x="2084134" y="-3768025"/>
            <a:ext cx="10362381" cy="9676016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AF43CBB-CC01-461F-AFC3-5D502D59A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7949" y="189873"/>
            <a:ext cx="1234440" cy="17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5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76EBEE4-9892-574D-BF3F-34A92DB1BEAF}" type="datetime1">
              <a:rPr lang="en-US" smtClean="0"/>
              <a:t>5/5/26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0" y="4136994"/>
            <a:ext cx="9144000" cy="1006506"/>
          </a:xfrm>
          <a:prstGeom prst="rect">
            <a:avLst/>
          </a:prstGeom>
          <a:solidFill>
            <a:schemeClr val="bg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76EBEE4-9892-574D-BF3F-34A92DB1BEAF}" type="datetime1">
              <a:rPr lang="en-US" smtClean="0"/>
              <a:t>5/5/26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56506E1-BB8B-7045-8D57-C400CDE42A8B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B461EED-DF40-EF49-BA4F-8A8FD2939B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</p:spTree>
    <p:extLst>
      <p:ext uri="{BB962C8B-B14F-4D97-AF65-F5344CB8AC3E}">
        <p14:creationId xmlns:p14="http://schemas.microsoft.com/office/powerpoint/2010/main" val="19563316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– Nav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8E9279F-0732-2D41-9F31-EB38C1C6965B}" type="datetime1">
              <a:rPr lang="en-US" smtClean="0"/>
              <a:t>5/5/26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29BA6BCF-2F1A-8443-A8DC-13CF462899A6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0227" t="19283" r="-18229" b="-22843"/>
          <a:stretch/>
        </p:blipFill>
        <p:spPr>
          <a:xfrm rot="5400000">
            <a:off x="2084134" y="-3768025"/>
            <a:ext cx="10362381" cy="9676016"/>
          </a:xfrm>
          <a:prstGeom prst="rect">
            <a:avLst/>
          </a:prstGeom>
        </p:spPr>
      </p:pic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0AF43CBB-CC01-461F-AFC3-5D502D59AE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7949" y="189873"/>
            <a:ext cx="1234440" cy="1760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0650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– Nav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74AEBC4-F1C6-964F-B3AF-AF09E45DE715}" type="datetime1">
              <a:rPr lang="en-US" smtClean="0"/>
              <a:t>5/5/26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tx1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3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8A9B26ED-91EB-374C-A70F-3562EDE10C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148"/>
          <a:stretch/>
        </p:blipFill>
        <p:spPr>
          <a:xfrm rot="10800000">
            <a:off x="2413325" y="62569"/>
            <a:ext cx="6730677" cy="19595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AD5338-76BD-4C47-9834-F2629B5325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411" y="303864"/>
            <a:ext cx="977866" cy="97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8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–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4"/>
          <p:cNvSpPr>
            <a:spLocks noGrp="1"/>
          </p:cNvSpPr>
          <p:nvPr>
            <p:ph type="dt" sz="half" idx="2"/>
          </p:nvPr>
        </p:nvSpPr>
        <p:spPr>
          <a:xfrm>
            <a:off x="319200" y="4634179"/>
            <a:ext cx="1925338" cy="178955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algn="l">
              <a:defRPr sz="12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4BC1395-2AD9-8C4D-9E13-CE99F3E7EA24}" type="datetime1">
              <a:rPr lang="en-US" smtClean="0"/>
              <a:t>5/5/26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17596" y="4120017"/>
            <a:ext cx="4191461" cy="426719"/>
          </a:xfrm>
          <a:prstGeom prst="rect">
            <a:avLst/>
          </a:prstGeom>
        </p:spPr>
        <p:txBody>
          <a:bodyPr vert="horz" wrap="square" lIns="91440" tIns="0" rIns="91440" bIns="0" rtlCol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lang="en-US" sz="1600" b="0" i="0" baseline="0" dirty="0" smtClean="0">
                <a:solidFill>
                  <a:schemeClr val="bg2"/>
                </a:solidFill>
                <a:cs typeface="Arial" panose="020B0604020202020204" pitchFamily="34" charset="0"/>
              </a:defRPr>
            </a:lvl1pPr>
            <a:lvl2pPr>
              <a:defRPr lang="en-US" sz="1800" dirty="0" smtClean="0">
                <a:latin typeface="+mn-lt"/>
              </a:defRPr>
            </a:lvl2pPr>
            <a:lvl3pPr>
              <a:defRPr lang="en-US" sz="1800" dirty="0" smtClean="0">
                <a:latin typeface="+mn-lt"/>
              </a:defRPr>
            </a:lvl3pPr>
            <a:lvl4pPr>
              <a:defRPr lang="en-US" sz="1800" dirty="0" smtClean="0">
                <a:latin typeface="+mn-lt"/>
              </a:defRPr>
            </a:lvl4pPr>
            <a:lvl5pPr>
              <a:defRPr lang="en-US" sz="1800" dirty="0">
                <a:latin typeface="+mn-lt"/>
              </a:defRPr>
            </a:lvl5pPr>
          </a:lstStyle>
          <a:p>
            <a:pPr marL="0" lvl="0"/>
            <a:r>
              <a:rPr lang="en-US"/>
              <a:t>Presenter’s Name</a:t>
            </a:r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65B08227-3138-BB41-8E3C-35CA4778C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7464" y="1418843"/>
            <a:ext cx="6437410" cy="1311963"/>
          </a:xfrm>
        </p:spPr>
        <p:txBody>
          <a:bodyPr anchor="b">
            <a:noAutofit/>
          </a:bodyPr>
          <a:lstStyle>
            <a:lvl1pPr>
              <a:defRPr sz="3600" b="0" i="0" baseline="0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/>
              <a:t>Title Here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34A4266-EC7F-FD4B-9C3E-81E7A22951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1082" y="2816947"/>
            <a:ext cx="6432731" cy="5082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bg2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78ACD5-01D7-EA49-A1A8-0D5AC50A0B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682" y="305870"/>
            <a:ext cx="999731" cy="999459"/>
          </a:xfrm>
          <a:prstGeom prst="rect">
            <a:avLst/>
          </a:prstGeom>
        </p:spPr>
      </p:pic>
      <p:sp>
        <p:nvSpPr>
          <p:cNvPr id="18" name="Freeform 77">
            <a:extLst>
              <a:ext uri="{FF2B5EF4-FFF2-40B4-BE49-F238E27FC236}">
                <a16:creationId xmlns:a16="http://schemas.microsoft.com/office/drawing/2014/main" id="{09D6DA44-3D41-5E45-80B2-97B2B0E76C11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04723CD-1F5B-804C-A079-FE3D1017AF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alphaModFix amt="4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084"/>
          <a:stretch/>
        </p:blipFill>
        <p:spPr>
          <a:xfrm>
            <a:off x="2244538" y="183587"/>
            <a:ext cx="6899462" cy="168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842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64" userDrawn="1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3" y="695742"/>
            <a:ext cx="8169964" cy="3578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idx="1"/>
          </p:nvPr>
        </p:nvSpPr>
        <p:spPr>
          <a:xfrm>
            <a:off x="459686" y="1401418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75216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746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60" y="352447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6289266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Navy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3" y="695742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6" y="1420745"/>
            <a:ext cx="3826840" cy="2853083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7" y="1420745"/>
            <a:ext cx="3826840" cy="2853083"/>
          </a:xfrm>
          <a:prstGeom prst="rect">
            <a:avLst/>
          </a:prstGeom>
        </p:spPr>
        <p:txBody>
          <a:bodyPr/>
          <a:lstStyle>
            <a:lvl1pPr>
              <a:defRPr b="0" i="0"/>
            </a:lvl1pPr>
            <a:lvl2pPr>
              <a:buClr>
                <a:schemeClr val="tx1"/>
              </a:buClr>
              <a:defRPr b="0" i="0"/>
            </a:lvl2pPr>
            <a:lvl3pPr>
              <a:defRPr b="0" i="0"/>
            </a:lvl3pPr>
            <a:lvl4pPr>
              <a:buClr>
                <a:schemeClr val="tx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9488187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-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5"/>
          <p:cNvSpPr>
            <a:spLocks noGrp="1"/>
          </p:cNvSpPr>
          <p:nvPr>
            <p:ph type="title" hasCustomPrompt="1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3" y="695742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idx="1"/>
          </p:nvPr>
        </p:nvSpPr>
        <p:spPr>
          <a:xfrm>
            <a:off x="459686" y="1401418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defRPr b="0" i="0"/>
            </a:lvl1pPr>
            <a:lvl2pPr>
              <a:defRPr b="0" i="0"/>
            </a:lvl2pPr>
            <a:lvl3pPr>
              <a:defRPr b="0" i="0"/>
            </a:lvl3pPr>
            <a:lvl4pPr>
              <a:defRPr b="0" i="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103658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2"/>
          <p:cNvSpPr>
            <a:spLocks noGrp="1"/>
          </p:cNvSpPr>
          <p:nvPr>
            <p:ph type="chart" sz="quarter" idx="14"/>
          </p:nvPr>
        </p:nvSpPr>
        <p:spPr>
          <a:xfrm>
            <a:off x="268360" y="352447"/>
            <a:ext cx="8587407" cy="39728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b="0" i="0"/>
            </a:lvl1pPr>
          </a:lstStyle>
          <a:p>
            <a:r>
              <a:rPr lang="en-US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–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5"/>
          <p:cNvSpPr>
            <a:spLocks noGrp="1"/>
          </p:cNvSpPr>
          <p:nvPr>
            <p:ph type="title" hasCustomPrompt="1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3600" b="0" i="0"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Here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57203" y="695742"/>
            <a:ext cx="8169964" cy="3348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latin typeface="Arial" panose="020B0604020202020204" pitchFamily="34" charset="0"/>
              </a:defRPr>
            </a:lvl1pPr>
            <a:lvl2pPr marL="230175" indent="0">
              <a:lnSpc>
                <a:spcPct val="100000"/>
              </a:lnSpc>
              <a:buNone/>
              <a:defRPr i="1">
                <a:latin typeface="+mn-lt"/>
              </a:defRPr>
            </a:lvl2pPr>
            <a:lvl3pPr marL="515911" indent="0">
              <a:lnSpc>
                <a:spcPct val="100000"/>
              </a:lnSpc>
              <a:buNone/>
              <a:defRPr i="1">
                <a:latin typeface="+mn-lt"/>
              </a:defRPr>
            </a:lvl3pPr>
            <a:lvl4pPr marL="800060" indent="0">
              <a:lnSpc>
                <a:spcPct val="100000"/>
              </a:lnSpc>
              <a:buNone/>
              <a:defRPr i="1">
                <a:latin typeface="+mn-lt"/>
              </a:defRPr>
            </a:lvl4pPr>
            <a:lvl5pPr marL="1085796" indent="0">
              <a:lnSpc>
                <a:spcPct val="100000"/>
              </a:lnSpc>
              <a:buNone/>
              <a:defRPr i="1">
                <a:latin typeface="+mn-lt"/>
              </a:defRPr>
            </a:lvl5pPr>
          </a:lstStyle>
          <a:p>
            <a:pPr lvl="0"/>
            <a:r>
              <a:rPr lang="en-US"/>
              <a:t>Optional Subhead here</a:t>
            </a:r>
          </a:p>
        </p:txBody>
      </p:sp>
      <p:sp>
        <p:nvSpPr>
          <p:cNvPr id="8" name="Content Placeholder 3"/>
          <p:cNvSpPr>
            <a:spLocks noGrp="1"/>
          </p:cNvSpPr>
          <p:nvPr>
            <p:ph sz="quarter" idx="18" hasCustomPrompt="1"/>
          </p:nvPr>
        </p:nvSpPr>
        <p:spPr>
          <a:xfrm>
            <a:off x="456926" y="1420745"/>
            <a:ext cx="3826840" cy="285308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accent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accent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4790387" y="1420745"/>
            <a:ext cx="3826840" cy="2853083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b="0" i="0"/>
            </a:lvl1pPr>
            <a:lvl2pPr>
              <a:buClr>
                <a:schemeClr val="accent1"/>
              </a:buClr>
              <a:defRPr b="0" i="0"/>
            </a:lvl2pPr>
            <a:lvl3pPr>
              <a:buClr>
                <a:schemeClr val="accent1"/>
              </a:buClr>
              <a:defRPr b="0" i="0"/>
            </a:lvl3pPr>
            <a:lvl4pPr>
              <a:buClr>
                <a:schemeClr val="accent1"/>
              </a:buClr>
              <a:defRPr b="0" i="0"/>
            </a:lvl4pPr>
          </a:lstStyle>
          <a:p>
            <a:pPr lvl="0"/>
            <a:r>
              <a:rPr lang="en-US"/>
              <a:t>Click to add 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897927870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2" y="1431237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buNone/>
              <a:defRPr>
                <a:latin typeface="+mn-lt"/>
              </a:defRPr>
            </a:lvl2pPr>
            <a:lvl3pPr marL="515911" indent="0">
              <a:buNone/>
              <a:defRPr>
                <a:latin typeface="+mn-lt"/>
              </a:defRPr>
            </a:lvl3pPr>
            <a:lvl4pPr marL="800060" indent="0">
              <a:buNone/>
              <a:defRPr>
                <a:latin typeface="+mn-lt"/>
              </a:defRPr>
            </a:lvl4pPr>
            <a:lvl5pPr marL="1085796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5" y="3696830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7" y="3"/>
            <a:ext cx="1073426" cy="1182754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30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5" y="3980954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2" y="1431237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buNone/>
              <a:defRPr>
                <a:latin typeface="+mn-lt"/>
              </a:defRPr>
            </a:lvl2pPr>
            <a:lvl3pPr marL="515911" indent="0">
              <a:buNone/>
              <a:defRPr>
                <a:latin typeface="+mn-lt"/>
              </a:defRPr>
            </a:lvl3pPr>
            <a:lvl4pPr marL="800060" indent="0">
              <a:buNone/>
              <a:defRPr>
                <a:latin typeface="+mn-lt"/>
              </a:defRPr>
            </a:lvl4pPr>
            <a:lvl5pPr marL="1085796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7" y="3"/>
            <a:ext cx="1073426" cy="1182754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30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5" y="3696830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5" y="3980954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37602" y="1431237"/>
            <a:ext cx="8229323" cy="2107096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800" b="0" i="0" baseline="0"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  <a:lvl2pPr marL="230175" indent="0">
              <a:buNone/>
              <a:defRPr>
                <a:latin typeface="+mn-lt"/>
              </a:defRPr>
            </a:lvl2pPr>
            <a:lvl3pPr marL="515911" indent="0">
              <a:buNone/>
              <a:defRPr>
                <a:latin typeface="+mn-lt"/>
              </a:defRPr>
            </a:lvl3pPr>
            <a:lvl4pPr marL="800060" indent="0">
              <a:buNone/>
              <a:defRPr>
                <a:latin typeface="+mn-lt"/>
              </a:defRPr>
            </a:lvl4pPr>
            <a:lvl5pPr marL="1085796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This page is an option should you wish to utilize a quote as a stand-alone slide within your presentation. The rest is </a:t>
            </a:r>
            <a:r>
              <a:rPr lang="en-US" err="1"/>
              <a:t>lorem</a:t>
            </a:r>
            <a:r>
              <a:rPr lang="en-US"/>
              <a:t> </a:t>
            </a:r>
            <a:r>
              <a:rPr lang="en-US" err="1"/>
              <a:t>ipsum</a:t>
            </a:r>
            <a:r>
              <a:rPr lang="en-US"/>
              <a:t>.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.</a:t>
            </a:r>
          </a:p>
        </p:txBody>
      </p:sp>
      <p:sp>
        <p:nvSpPr>
          <p:cNvPr id="13" name="Rectangle 12"/>
          <p:cNvSpPr/>
          <p:nvPr userDrawn="1"/>
        </p:nvSpPr>
        <p:spPr bwMode="auto">
          <a:xfrm>
            <a:off x="496957" y="3"/>
            <a:ext cx="1073426" cy="1182754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rgbClr val="90BD31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 userDrawn="1"/>
        </p:nvSpPr>
        <p:spPr bwMode="auto">
          <a:xfrm>
            <a:off x="434630" y="0"/>
            <a:ext cx="1192695" cy="2123658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3800" b="0" i="0">
                <a:solidFill>
                  <a:schemeClr val="bg2"/>
                </a:solidFill>
                <a:latin typeface="Arial" panose="020B0604020202020204" pitchFamily="34" charset="0"/>
              </a:rPr>
              <a:t>“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447675" y="3696830"/>
            <a:ext cx="6513958" cy="43042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Author’s Name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47675" y="3980954"/>
            <a:ext cx="6513958" cy="4409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 b="0" i="0" baseline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en-US"/>
              <a:t>Position Title</a:t>
            </a:r>
          </a:p>
        </p:txBody>
      </p:sp>
    </p:spTree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91175AD-5EC8-6C49-8218-F38BDE3E862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CCB472-92BE-5E48-80A6-FC260AA96B83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Freeform 77">
            <a:extLst>
              <a:ext uri="{FF2B5EF4-FFF2-40B4-BE49-F238E27FC236}">
                <a16:creationId xmlns:a16="http://schemas.microsoft.com/office/drawing/2014/main" id="{4ABB29B8-DCAF-7B40-9E52-219D904D83D6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452C1D42-AAA3-B04E-A034-F1358786033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alphaModFix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1183" t="13402" r="10781" b="28503"/>
          <a:stretch/>
        </p:blipFill>
        <p:spPr>
          <a:xfrm>
            <a:off x="-317500" y="-245161"/>
            <a:ext cx="9461500" cy="538866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1C639F-F884-C946-B140-A9518C6FB9A8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08B3EA4E-B6EE-2549-8EB7-C25BC2142E7C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013E3FCC-D96C-D344-BBA3-51BB23D2A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91175AD-5EC8-6C49-8218-F38BDE3E8622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68552" t="35459" r="2030" b="-21848"/>
          <a:stretch/>
        </p:blipFill>
        <p:spPr>
          <a:xfrm rot="5400000">
            <a:off x="2622550" y="-1377949"/>
            <a:ext cx="5143500" cy="78994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Title 15"/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2CCB472-92BE-5E48-80A6-FC260AA96B83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Freeform 77">
            <a:extLst>
              <a:ext uri="{FF2B5EF4-FFF2-40B4-BE49-F238E27FC236}">
                <a16:creationId xmlns:a16="http://schemas.microsoft.com/office/drawing/2014/main" id="{4ABB29B8-DCAF-7B40-9E52-219D904D83D6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452C1D42-AAA3-B04E-A034-F13587860331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alphaModFix/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11183" t="13402" r="10781" b="28503"/>
          <a:stretch/>
        </p:blipFill>
        <p:spPr>
          <a:xfrm>
            <a:off x="-317500" y="-245161"/>
            <a:ext cx="9461500" cy="538866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rgbClr val="18A3AC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01C639F-F884-C946-B140-A9518C6FB9A8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08B3EA4E-B6EE-2549-8EB7-C25BC2142E7C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013E3FCC-D96C-D344-BBA3-51BB23D2A0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–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9788447-026C-8740-AB11-4D9C4007C6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14"/>
          <a:stretch/>
        </p:blipFill>
        <p:spPr>
          <a:xfrm>
            <a:off x="0" y="401120"/>
            <a:ext cx="9144000" cy="1774069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 bwMode="auto">
          <a:xfrm>
            <a:off x="3" y="1772720"/>
            <a:ext cx="7051729" cy="1411357"/>
          </a:xfrm>
          <a:prstGeom prst="rect">
            <a:avLst/>
          </a:prstGeom>
          <a:solidFill>
            <a:schemeClr val="accent3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0" i="0" err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/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/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AB58095-3588-1A4E-B981-253E9F1A1AEC}"/>
              </a:ext>
            </a:extLst>
          </p:cNvPr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" name="Freeform 77">
            <a:extLst>
              <a:ext uri="{FF2B5EF4-FFF2-40B4-BE49-F238E27FC236}">
                <a16:creationId xmlns:a16="http://schemas.microsoft.com/office/drawing/2014/main" id="{81C2D974-A2EE-E349-AD5D-00B5C62A8CB7}"/>
              </a:ext>
            </a:extLst>
          </p:cNvPr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18DED201-C78F-0E4A-B63C-520004DA73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3585" y="1919440"/>
            <a:ext cx="6435412" cy="1107896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3600" b="0" i="0" baseline="0">
                <a:solidFill>
                  <a:schemeClr val="bg1"/>
                </a:solidFill>
                <a:latin typeface="Garamond" panose="02020404030301010803" pitchFamily="18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Header Here</a:t>
            </a:r>
          </a:p>
        </p:txBody>
      </p:sp>
    </p:spTree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11320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1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3865187" y="2036430"/>
            <a:ext cx="1571041" cy="10182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4282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with logo_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79400" y="1884802"/>
            <a:ext cx="1373900" cy="137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638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Research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2" y="1645920"/>
            <a:ext cx="2994421" cy="3497580"/>
          </a:xfrm>
          <a:prstGeom prst="rect">
            <a:avLst/>
          </a:prstGeom>
          <a:solidFill>
            <a:schemeClr val="tx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3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1"/>
            <a:ext cx="2994420" cy="201550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388949"/>
            <a:ext cx="6149580" cy="375455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A1E061F-A72A-5142-8A32-D6BACF33C6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144895"/>
            <a:ext cx="6149579" cy="10211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44D79-B0F4-1A43-9BD5-09FD9E662AC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9" y="2015505"/>
            <a:ext cx="1615438" cy="161543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Mt. Z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2" y="1645920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3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9412"/>
            <a:ext cx="2994420" cy="199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88949"/>
            <a:ext cx="6149577" cy="3754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4FD6C-4722-4647-8824-7BD62CB499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7" y="1994818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81F62F8-022A-8040-9203-343FE92FDB0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5407" b="39964"/>
          <a:stretch/>
        </p:blipFill>
        <p:spPr>
          <a:xfrm>
            <a:off x="-993817" y="1"/>
            <a:ext cx="7143396" cy="13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3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Mt. Z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C66F05B-DFA4-6F48-B676-F50E7C038154}"/>
              </a:ext>
            </a:extLst>
          </p:cNvPr>
          <p:cNvSpPr/>
          <p:nvPr userDrawn="1"/>
        </p:nvSpPr>
        <p:spPr bwMode="auto">
          <a:xfrm>
            <a:off x="6149582" y="1645920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494DF8-84C9-4641-9876-C01FAA2F1677}"/>
              </a:ext>
            </a:extLst>
          </p:cNvPr>
          <p:cNvSpPr/>
          <p:nvPr userDrawn="1"/>
        </p:nvSpPr>
        <p:spPr bwMode="auto">
          <a:xfrm>
            <a:off x="3" y="0"/>
            <a:ext cx="6149579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73C1E6-BC68-894B-BFA0-E9C181FA15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80" y="9412"/>
            <a:ext cx="2994420" cy="199668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AD4098B-43D5-4B4E-A524-530B7E386F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388949"/>
            <a:ext cx="6149577" cy="37545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4FD6C-4722-4647-8824-7BD62CB4991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9577" y="1994818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A81F62F8-022A-8040-9203-343FE92FDB09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5407" b="39964"/>
          <a:stretch/>
        </p:blipFill>
        <p:spPr>
          <a:xfrm>
            <a:off x="-993817" y="1"/>
            <a:ext cx="7143396" cy="1388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63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Patient Ca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44FBE2C-79B3-0741-8C4F-E79579E3B5C3}"/>
              </a:ext>
            </a:extLst>
          </p:cNvPr>
          <p:cNvSpPr/>
          <p:nvPr userDrawn="1"/>
        </p:nvSpPr>
        <p:spPr bwMode="auto">
          <a:xfrm>
            <a:off x="1" y="1645921"/>
            <a:ext cx="2994421" cy="3497580"/>
          </a:xfrm>
          <a:prstGeom prst="rect">
            <a:avLst/>
          </a:prstGeom>
          <a:solidFill>
            <a:schemeClr val="accent1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CBA96EE-AE7F-9D47-80E0-948746F73CBD}"/>
              </a:ext>
            </a:extLst>
          </p:cNvPr>
          <p:cNvSpPr/>
          <p:nvPr userDrawn="1"/>
        </p:nvSpPr>
        <p:spPr bwMode="auto">
          <a:xfrm>
            <a:off x="2756758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08378B-0C89-E14E-8069-2034FF2D0F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" y="1"/>
            <a:ext cx="2760609" cy="20155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98C622B-BC71-0F4D-ACEB-367F089BDF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2"/>
            <a:ext cx="6387246" cy="388619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4AB437-D405-6C43-9FA5-FD5F04163F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46CC52-4A32-374A-BF1E-0FA06087FD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4" t="5935" r="2464" b="11182"/>
          <a:stretch/>
        </p:blipFill>
        <p:spPr>
          <a:xfrm>
            <a:off x="2756141" y="30482"/>
            <a:ext cx="6387861" cy="122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287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Educ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4FBBD5-5854-194C-9766-1823F3F5452C}"/>
              </a:ext>
            </a:extLst>
          </p:cNvPr>
          <p:cNvSpPr/>
          <p:nvPr userDrawn="1"/>
        </p:nvSpPr>
        <p:spPr bwMode="auto">
          <a:xfrm>
            <a:off x="1" y="1645921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282E7-F7BC-5A48-9E5F-4ECBFDF952A0}"/>
              </a:ext>
            </a:extLst>
          </p:cNvPr>
          <p:cNvSpPr/>
          <p:nvPr userDrawn="1"/>
        </p:nvSpPr>
        <p:spPr bwMode="auto">
          <a:xfrm>
            <a:off x="2756758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94893-0820-A743-86A6-BDEB411A7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2756753" cy="20155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12EA7E-47D5-4248-9461-6049F4FA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2"/>
            <a:ext cx="6387246" cy="38861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1F1DBF9-E6D2-EC49-80D7-6EE1B776A50D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7974" b="37397"/>
          <a:stretch/>
        </p:blipFill>
        <p:spPr>
          <a:xfrm>
            <a:off x="2756140" y="15256"/>
            <a:ext cx="6387860" cy="1242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56DF26-9AA1-AC46-9695-22DFD8CE98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– Educa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A4FBBD5-5854-194C-9766-1823F3F5452C}"/>
              </a:ext>
            </a:extLst>
          </p:cNvPr>
          <p:cNvSpPr/>
          <p:nvPr userDrawn="1"/>
        </p:nvSpPr>
        <p:spPr bwMode="auto">
          <a:xfrm>
            <a:off x="1" y="1645921"/>
            <a:ext cx="2994421" cy="3497580"/>
          </a:xfrm>
          <a:prstGeom prst="rect">
            <a:avLst/>
          </a:prstGeom>
          <a:solidFill>
            <a:schemeClr val="accent2"/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EB282E7-F7BC-5A48-9E5F-4ECBFDF952A0}"/>
              </a:ext>
            </a:extLst>
          </p:cNvPr>
          <p:cNvSpPr/>
          <p:nvPr userDrawn="1"/>
        </p:nvSpPr>
        <p:spPr bwMode="auto">
          <a:xfrm>
            <a:off x="2756758" y="0"/>
            <a:ext cx="6387245" cy="164592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 algn="ctr">
            <a:noFill/>
            <a:miter lim="800000"/>
            <a:headEnd/>
            <a:tailEnd/>
          </a:ln>
        </p:spPr>
        <p:txBody>
          <a:bodyPr wrap="none" rtlCol="0" anchor="ctr"/>
          <a:lstStyle/>
          <a:p>
            <a:pPr algn="ctr">
              <a:lnSpc>
                <a:spcPct val="90000"/>
              </a:lnSpc>
            </a:pPr>
            <a:endParaRPr lang="en-US" sz="1600" b="1" err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1C94893-0820-A743-86A6-BDEB411A72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2756753" cy="20155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12EA7E-47D5-4248-9461-6049F4FA2F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754" y="1257302"/>
            <a:ext cx="6387246" cy="3886199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21F1DBF9-E6D2-EC49-80D7-6EE1B776A50D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t="37974" b="37397"/>
          <a:stretch/>
        </p:blipFill>
        <p:spPr>
          <a:xfrm>
            <a:off x="2756140" y="15256"/>
            <a:ext cx="6387860" cy="124204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656DF26-9AA1-AC46-9695-22DFD8CE98E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700" y="2015504"/>
            <a:ext cx="1615440" cy="1615440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81.xml"/><Relationship Id="rId39" Type="http://schemas.openxmlformats.org/officeDocument/2006/relationships/theme" Target="../theme/theme3.xml"/><Relationship Id="rId21" Type="http://schemas.openxmlformats.org/officeDocument/2006/relationships/slideLayout" Target="../slideLayouts/slideLayout76.xml"/><Relationship Id="rId34" Type="http://schemas.openxmlformats.org/officeDocument/2006/relationships/slideLayout" Target="../slideLayouts/slideLayout89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88.xml"/><Relationship Id="rId38" Type="http://schemas.openxmlformats.org/officeDocument/2006/relationships/slideLayout" Target="../slideLayouts/slideLayout93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29" Type="http://schemas.openxmlformats.org/officeDocument/2006/relationships/slideLayout" Target="../slideLayouts/slideLayout84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87.xml"/><Relationship Id="rId37" Type="http://schemas.openxmlformats.org/officeDocument/2006/relationships/slideLayout" Target="../slideLayouts/slideLayout92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slideLayout" Target="../slideLayouts/slideLayout83.xml"/><Relationship Id="rId36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31" Type="http://schemas.openxmlformats.org/officeDocument/2006/relationships/slideLayout" Target="../slideLayouts/slideLayout86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slideLayout" Target="../slideLayouts/slideLayout82.xml"/><Relationship Id="rId30" Type="http://schemas.openxmlformats.org/officeDocument/2006/relationships/slideLayout" Target="../slideLayouts/slideLayout85.xml"/><Relationship Id="rId35" Type="http://schemas.openxmlformats.org/officeDocument/2006/relationships/slideLayout" Target="../slideLayouts/slideLayout90.xml"/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9685" y="1401417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US"/>
              <a:t>Slide Title Here</a:t>
            </a: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48152" y="4852597"/>
            <a:ext cx="4310907" cy="10348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AI in your Toolkit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2107" y="4840129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6" name="Straight Connector 35"/>
          <p:cNvCxnSpPr/>
          <p:nvPr userDrawn="1"/>
        </p:nvCxnSpPr>
        <p:spPr>
          <a:xfrm>
            <a:off x="365125" y="4687560"/>
            <a:ext cx="841375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reeform 77"/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3051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9" r:id="rId1"/>
    <p:sldLayoutId id="2147483980" r:id="rId2"/>
    <p:sldLayoutId id="2147483981" r:id="rId3"/>
    <p:sldLayoutId id="2147483984" r:id="rId4"/>
    <p:sldLayoutId id="2147483982" r:id="rId5"/>
    <p:sldLayoutId id="2147483986" r:id="rId6"/>
    <p:sldLayoutId id="2147483987" r:id="rId7"/>
    <p:sldLayoutId id="2147483988" r:id="rId8"/>
    <p:sldLayoutId id="2147483989" r:id="rId9"/>
    <p:sldLayoutId id="2147483990" r:id="rId10"/>
    <p:sldLayoutId id="2147483991" r:id="rId11"/>
    <p:sldLayoutId id="2147483992" r:id="rId12"/>
    <p:sldLayoutId id="2147483993" r:id="rId13"/>
    <p:sldLayoutId id="2147484016" r:id="rId14"/>
    <p:sldLayoutId id="2147483994" r:id="rId15"/>
    <p:sldLayoutId id="2147483995" r:id="rId16"/>
  </p:sldLayoutIdLst>
  <p:transition>
    <p:fade/>
  </p:transition>
  <p:hf hdr="0" dt="0"/>
  <p:txStyles>
    <p:titleStyle>
      <a:lvl1pPr algn="l" defTabSz="914378" rtl="0" eaLnBrk="1" latinLnBrk="0" hangingPunct="1">
        <a:lnSpc>
          <a:spcPct val="85000"/>
        </a:lnSpc>
        <a:spcBef>
          <a:spcPct val="0"/>
        </a:spcBef>
        <a:buNone/>
        <a:defRPr lang="en-US" sz="3600" b="0" i="0" kern="1200" cap="none" spc="0" baseline="0" dirty="0" smtClean="0">
          <a:solidFill>
            <a:schemeClr val="tx1"/>
          </a:solidFill>
          <a:latin typeface="Garamond" panose="02020404030301010803" pitchFamily="18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233357" indent="-233357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20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522275" indent="-227007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SzPct val="100000"/>
        <a:buFont typeface=".AppleSystemUIFont" charset="0"/>
        <a:buChar char="-"/>
        <a:tabLst/>
        <a:defRPr lang="en-US" sz="18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746106" indent="-166684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16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979463" indent="-173034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1"/>
        </a:buClr>
        <a:buSzPct val="100000"/>
        <a:buFont typeface=".AppleSystemUIFont" charset="0"/>
        <a:buChar char="-"/>
        <a:tabLst/>
        <a:defRPr lang="en-US" sz="14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1312830" indent="-227007" algn="l" defTabSz="640064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>
          <a:schemeClr val="accent1"/>
        </a:buClr>
        <a:buSzPct val="80000"/>
        <a:buFont typeface="Wingdings" charset="2"/>
        <a:buChar char="§"/>
        <a:defRPr lang="en-US" sz="1400" b="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48152" y="4852597"/>
            <a:ext cx="4310907" cy="10348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AI in your Toolkit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2107" y="4840129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365125" y="4687560"/>
            <a:ext cx="841375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reeform 77"/>
          <p:cNvSpPr>
            <a:spLocks/>
          </p:cNvSpPr>
          <p:nvPr userDrawn="1"/>
        </p:nvSpPr>
        <p:spPr bwMode="auto">
          <a:xfrm>
            <a:off x="8393113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7A11AC4-0317-9648-9B11-2E4A9F794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685" y="1401417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A57C94-8CEE-E147-BA04-64415375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5" y="318751"/>
            <a:ext cx="8173580" cy="45858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US"/>
              <a:t>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123954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72" r:id="rId2"/>
    <p:sldLayoutId id="2147483975" r:id="rId3"/>
    <p:sldLayoutId id="2147483976" r:id="rId4"/>
    <p:sldLayoutId id="2147484011" r:id="rId5"/>
    <p:sldLayoutId id="2147484012" r:id="rId6"/>
    <p:sldLayoutId id="2147484013" r:id="rId7"/>
    <p:sldLayoutId id="2147484020" r:id="rId8"/>
    <p:sldLayoutId id="2147484021" r:id="rId9"/>
    <p:sldLayoutId id="2147484001" r:id="rId10"/>
    <p:sldLayoutId id="2147484007" r:id="rId11"/>
    <p:sldLayoutId id="2147484009" r:id="rId12"/>
    <p:sldLayoutId id="2147484008" r:id="rId13"/>
    <p:sldLayoutId id="2147483944" r:id="rId14"/>
    <p:sldLayoutId id="2147483951" r:id="rId15"/>
    <p:sldLayoutId id="2147483953" r:id="rId16"/>
    <p:sldLayoutId id="2147484000" r:id="rId17"/>
    <p:sldLayoutId id="2147483950" r:id="rId18"/>
    <p:sldLayoutId id="2147483960" r:id="rId19"/>
    <p:sldLayoutId id="2147483961" r:id="rId20"/>
    <p:sldLayoutId id="2147483966" r:id="rId21"/>
    <p:sldLayoutId id="2147483967" r:id="rId22"/>
    <p:sldLayoutId id="2147483968" r:id="rId23"/>
    <p:sldLayoutId id="2147484245" r:id="rId24"/>
    <p:sldLayoutId id="2147484221" r:id="rId25"/>
    <p:sldLayoutId id="2147483969" r:id="rId26"/>
    <p:sldLayoutId id="2147483970" r:id="rId27"/>
    <p:sldLayoutId id="2147483971" r:id="rId28"/>
    <p:sldLayoutId id="2147484015" r:id="rId29"/>
    <p:sldLayoutId id="2147483954" r:id="rId30"/>
    <p:sldLayoutId id="2147483959" r:id="rId31"/>
    <p:sldLayoutId id="2147484002" r:id="rId32"/>
    <p:sldLayoutId id="2147484024" r:id="rId33"/>
    <p:sldLayoutId id="2147484014" r:id="rId34"/>
    <p:sldLayoutId id="2147484010" r:id="rId35"/>
    <p:sldLayoutId id="2147484025" r:id="rId36"/>
    <p:sldLayoutId id="2147484003" r:id="rId37"/>
    <p:sldLayoutId id="2147484017" r:id="rId38"/>
    <p:sldLayoutId id="2147484019" r:id="rId39"/>
  </p:sldLayoutIdLst>
  <p:transition>
    <p:fade/>
  </p:transition>
  <p:hf hdr="0" dt="0"/>
  <p:txStyles>
    <p:titleStyle>
      <a:lvl1pPr algn="l" defTabSz="914378" rtl="0" eaLnBrk="1" latinLnBrk="0" hangingPunct="1">
        <a:lnSpc>
          <a:spcPct val="85000"/>
        </a:lnSpc>
        <a:spcBef>
          <a:spcPct val="0"/>
        </a:spcBef>
        <a:buNone/>
        <a:defRPr lang="en-US" sz="3600" b="0" i="0" kern="1200" cap="none" spc="0" baseline="0" dirty="0" smtClean="0">
          <a:solidFill>
            <a:schemeClr val="tx1"/>
          </a:solidFill>
          <a:latin typeface="Garamond" panose="02020404030301010803" pitchFamily="18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233357" indent="-233357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20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522275" indent="-227007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.AppleSystemUIFont" charset="0"/>
        <a:buChar char="-"/>
        <a:tabLst/>
        <a:defRPr lang="en-US" sz="18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746106" indent="-166684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16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979463" indent="-173034" algn="l" defTabSz="640064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.AppleSystemUIFont" charset="0"/>
        <a:buChar char="-"/>
        <a:tabLst/>
        <a:defRPr lang="en-US" sz="16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1312830" indent="-227007" algn="l" defTabSz="640064" rtl="0" eaLnBrk="1" latinLnBrk="0" hangingPunct="1">
        <a:lnSpc>
          <a:spcPct val="200000"/>
        </a:lnSpc>
        <a:spcBef>
          <a:spcPts val="0"/>
        </a:spcBef>
        <a:buClr>
          <a:srgbClr val="18A3AC"/>
        </a:buClr>
        <a:buSzPct val="80000"/>
        <a:buFont typeface="Wingdings" charset="2"/>
        <a:buChar char="§"/>
        <a:defRPr lang="en-US" sz="2000" b="0" kern="1200" dirty="0">
          <a:solidFill>
            <a:schemeClr val="tx1"/>
          </a:solidFill>
          <a:latin typeface="+mj-lt"/>
          <a:ea typeface="+mn-ea"/>
          <a:cs typeface="+mn-cs"/>
        </a:defRPr>
      </a:lvl5pPr>
      <a:lvl6pPr marL="2514537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548153" y="4852598"/>
            <a:ext cx="4310907" cy="10348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272108" y="4840130"/>
            <a:ext cx="246061" cy="116425"/>
          </a:xfrm>
          <a:prstGeom prst="rect">
            <a:avLst/>
          </a:prstGeom>
        </p:spPr>
        <p:txBody>
          <a:bodyPr vert="horz" wrap="square" lIns="0" tIns="0" rIns="0" bIns="0" rtlCol="0" anchor="b" anchorCtr="0"/>
          <a:lstStyle>
            <a:lvl1pPr algn="l">
              <a:defRPr sz="700" b="0" i="0">
                <a:solidFill>
                  <a:schemeClr val="tx1"/>
                </a:solidFill>
                <a:latin typeface="Arial" panose="020B0604020202020204" pitchFamily="34" charset="0"/>
                <a:ea typeface="Helvetica Neue" panose="02000503000000020004" pitchFamily="2" charset="0"/>
                <a:cs typeface="Arial" panose="020B0604020202020204" pitchFamily="34" charset="0"/>
              </a:defRPr>
            </a:lvl1pPr>
          </a:lstStyle>
          <a:p>
            <a:fld id="{7BCC8D0D-EAEC-449D-9161-023DFF90F2E2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365126" y="4687560"/>
            <a:ext cx="8413750" cy="0"/>
          </a:xfrm>
          <a:prstGeom prst="line">
            <a:avLst/>
          </a:prstGeom>
          <a:noFill/>
          <a:ln w="3175" cap="flat">
            <a:solidFill>
              <a:srgbClr val="05204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Connector 8"/>
          <p:cNvCxnSpPr/>
          <p:nvPr userDrawn="1"/>
        </p:nvCxnSpPr>
        <p:spPr>
          <a:xfrm>
            <a:off x="277813" y="4687560"/>
            <a:ext cx="8595360" cy="0"/>
          </a:xfrm>
          <a:prstGeom prst="line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Freeform 77"/>
          <p:cNvSpPr>
            <a:spLocks/>
          </p:cNvSpPr>
          <p:nvPr userDrawn="1"/>
        </p:nvSpPr>
        <p:spPr bwMode="auto">
          <a:xfrm>
            <a:off x="8393114" y="4800601"/>
            <a:ext cx="481012" cy="231074"/>
          </a:xfrm>
          <a:custGeom>
            <a:avLst/>
            <a:gdLst>
              <a:gd name="T0" fmla="*/ 350 w 350"/>
              <a:gd name="T1" fmla="*/ 52 h 168"/>
              <a:gd name="T2" fmla="*/ 270 w 350"/>
              <a:gd name="T3" fmla="*/ 130 h 168"/>
              <a:gd name="T4" fmla="*/ 240 w 350"/>
              <a:gd name="T5" fmla="*/ 100 h 168"/>
              <a:gd name="T6" fmla="*/ 205 w 350"/>
              <a:gd name="T7" fmla="*/ 91 h 168"/>
              <a:gd name="T8" fmla="*/ 201 w 350"/>
              <a:gd name="T9" fmla="*/ 86 h 168"/>
              <a:gd name="T10" fmla="*/ 200 w 350"/>
              <a:gd name="T11" fmla="*/ 82 h 168"/>
              <a:gd name="T12" fmla="*/ 203 w 350"/>
              <a:gd name="T13" fmla="*/ 73 h 168"/>
              <a:gd name="T14" fmla="*/ 203 w 350"/>
              <a:gd name="T15" fmla="*/ 73 h 168"/>
              <a:gd name="T16" fmla="*/ 205 w 350"/>
              <a:gd name="T17" fmla="*/ 72 h 168"/>
              <a:gd name="T18" fmla="*/ 234 w 350"/>
              <a:gd name="T19" fmla="*/ 71 h 168"/>
              <a:gd name="T20" fmla="*/ 266 w 350"/>
              <a:gd name="T21" fmla="*/ 85 h 168"/>
              <a:gd name="T22" fmla="*/ 222 w 350"/>
              <a:gd name="T23" fmla="*/ 48 h 168"/>
              <a:gd name="T24" fmla="*/ 179 w 350"/>
              <a:gd name="T25" fmla="*/ 73 h 168"/>
              <a:gd name="T26" fmla="*/ 178 w 350"/>
              <a:gd name="T27" fmla="*/ 76 h 168"/>
              <a:gd name="T28" fmla="*/ 122 w 350"/>
              <a:gd name="T29" fmla="*/ 60 h 168"/>
              <a:gd name="T30" fmla="*/ 178 w 350"/>
              <a:gd name="T31" fmla="*/ 41 h 168"/>
              <a:gd name="T32" fmla="*/ 153 w 350"/>
              <a:gd name="T33" fmla="*/ 0 h 168"/>
              <a:gd name="T34" fmla="*/ 97 w 350"/>
              <a:gd name="T35" fmla="*/ 2 h 168"/>
              <a:gd name="T36" fmla="*/ 72 w 350"/>
              <a:gd name="T37" fmla="*/ 73 h 168"/>
              <a:gd name="T38" fmla="*/ 25 w 350"/>
              <a:gd name="T39" fmla="*/ 73 h 168"/>
              <a:gd name="T40" fmla="*/ 0 w 350"/>
              <a:gd name="T41" fmla="*/ 2 h 168"/>
              <a:gd name="T42" fmla="*/ 48 w 350"/>
              <a:gd name="T43" fmla="*/ 119 h 168"/>
              <a:gd name="T44" fmla="*/ 97 w 350"/>
              <a:gd name="T45" fmla="*/ 64 h 168"/>
              <a:gd name="T46" fmla="*/ 187 w 350"/>
              <a:gd name="T47" fmla="*/ 107 h 168"/>
              <a:gd name="T48" fmla="*/ 214 w 350"/>
              <a:gd name="T49" fmla="*/ 117 h 168"/>
              <a:gd name="T50" fmla="*/ 242 w 350"/>
              <a:gd name="T51" fmla="*/ 125 h 168"/>
              <a:gd name="T52" fmla="*/ 237 w 350"/>
              <a:gd name="T53" fmla="*/ 147 h 168"/>
              <a:gd name="T54" fmla="*/ 203 w 350"/>
              <a:gd name="T55" fmla="*/ 141 h 168"/>
              <a:gd name="T56" fmla="*/ 176 w 350"/>
              <a:gd name="T57" fmla="*/ 130 h 168"/>
              <a:gd name="T58" fmla="*/ 224 w 350"/>
              <a:gd name="T59" fmla="*/ 168 h 168"/>
              <a:gd name="T60" fmla="*/ 270 w 350"/>
              <a:gd name="T61" fmla="*/ 134 h 168"/>
              <a:gd name="T62" fmla="*/ 295 w 350"/>
              <a:gd name="T63" fmla="*/ 166 h 168"/>
              <a:gd name="T64" fmla="*/ 343 w 350"/>
              <a:gd name="T65" fmla="*/ 119 h 168"/>
              <a:gd name="T66" fmla="*/ 295 w 350"/>
              <a:gd name="T67" fmla="*/ 99 h 168"/>
              <a:gd name="T68" fmla="*/ 350 w 350"/>
              <a:gd name="T69" fmla="*/ 73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0" h="168">
                <a:moveTo>
                  <a:pt x="350" y="73"/>
                </a:moveTo>
                <a:cubicBezTo>
                  <a:pt x="350" y="52"/>
                  <a:pt x="350" y="52"/>
                  <a:pt x="350" y="52"/>
                </a:cubicBezTo>
                <a:cubicBezTo>
                  <a:pt x="270" y="52"/>
                  <a:pt x="270" y="52"/>
                  <a:pt x="270" y="52"/>
                </a:cubicBezTo>
                <a:cubicBezTo>
                  <a:pt x="270" y="130"/>
                  <a:pt x="270" y="130"/>
                  <a:pt x="270" y="130"/>
                </a:cubicBezTo>
                <a:cubicBezTo>
                  <a:pt x="269" y="121"/>
                  <a:pt x="266" y="114"/>
                  <a:pt x="260" y="109"/>
                </a:cubicBezTo>
                <a:cubicBezTo>
                  <a:pt x="255" y="105"/>
                  <a:pt x="249" y="102"/>
                  <a:pt x="240" y="100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13" y="94"/>
                  <a:pt x="208" y="92"/>
                  <a:pt x="205" y="91"/>
                </a:cubicBezTo>
                <a:cubicBezTo>
                  <a:pt x="203" y="90"/>
                  <a:pt x="201" y="88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1" y="86"/>
                  <a:pt x="201" y="86"/>
                  <a:pt x="201" y="86"/>
                </a:cubicBezTo>
                <a:cubicBezTo>
                  <a:pt x="200" y="85"/>
                  <a:pt x="200" y="83"/>
                  <a:pt x="200" y="82"/>
                </a:cubicBezTo>
                <a:cubicBezTo>
                  <a:pt x="200" y="78"/>
                  <a:pt x="201" y="75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3" y="73"/>
                  <a:pt x="203" y="73"/>
                  <a:pt x="203" y="73"/>
                </a:cubicBezTo>
                <a:cubicBezTo>
                  <a:pt x="204" y="72"/>
                  <a:pt x="205" y="72"/>
                  <a:pt x="205" y="72"/>
                </a:cubicBezTo>
                <a:cubicBezTo>
                  <a:pt x="209" y="69"/>
                  <a:pt x="214" y="68"/>
                  <a:pt x="220" y="68"/>
                </a:cubicBezTo>
                <a:cubicBezTo>
                  <a:pt x="226" y="68"/>
                  <a:pt x="231" y="69"/>
                  <a:pt x="234" y="71"/>
                </a:cubicBezTo>
                <a:cubicBezTo>
                  <a:pt x="240" y="74"/>
                  <a:pt x="243" y="78"/>
                  <a:pt x="243" y="85"/>
                </a:cubicBezTo>
                <a:cubicBezTo>
                  <a:pt x="266" y="85"/>
                  <a:pt x="266" y="85"/>
                  <a:pt x="266" y="85"/>
                </a:cubicBezTo>
                <a:cubicBezTo>
                  <a:pt x="266" y="73"/>
                  <a:pt x="261" y="64"/>
                  <a:pt x="253" y="58"/>
                </a:cubicBezTo>
                <a:cubicBezTo>
                  <a:pt x="244" y="51"/>
                  <a:pt x="234" y="48"/>
                  <a:pt x="222" y="48"/>
                </a:cubicBezTo>
                <a:cubicBezTo>
                  <a:pt x="207" y="48"/>
                  <a:pt x="196" y="52"/>
                  <a:pt x="189" y="58"/>
                </a:cubicBezTo>
                <a:cubicBezTo>
                  <a:pt x="184" y="62"/>
                  <a:pt x="181" y="67"/>
                  <a:pt x="179" y="73"/>
                </a:cubicBezTo>
                <a:cubicBezTo>
                  <a:pt x="179" y="73"/>
                  <a:pt x="179" y="73"/>
                  <a:pt x="179" y="73"/>
                </a:cubicBezTo>
                <a:cubicBezTo>
                  <a:pt x="179" y="74"/>
                  <a:pt x="179" y="75"/>
                  <a:pt x="178" y="76"/>
                </a:cubicBezTo>
                <a:cubicBezTo>
                  <a:pt x="176" y="89"/>
                  <a:pt x="167" y="98"/>
                  <a:pt x="153" y="98"/>
                </a:cubicBezTo>
                <a:cubicBezTo>
                  <a:pt x="131" y="98"/>
                  <a:pt x="122" y="79"/>
                  <a:pt x="122" y="60"/>
                </a:cubicBezTo>
                <a:cubicBezTo>
                  <a:pt x="122" y="40"/>
                  <a:pt x="131" y="21"/>
                  <a:pt x="153" y="21"/>
                </a:cubicBezTo>
                <a:cubicBezTo>
                  <a:pt x="166" y="21"/>
                  <a:pt x="176" y="29"/>
                  <a:pt x="178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199" y="14"/>
                  <a:pt x="178" y="0"/>
                  <a:pt x="153" y="0"/>
                </a:cubicBezTo>
                <a:cubicBezTo>
                  <a:pt x="119" y="0"/>
                  <a:pt x="99" y="24"/>
                  <a:pt x="97" y="55"/>
                </a:cubicBezTo>
                <a:cubicBezTo>
                  <a:pt x="97" y="2"/>
                  <a:pt x="97" y="2"/>
                  <a:pt x="97" y="2"/>
                </a:cubicBezTo>
                <a:cubicBezTo>
                  <a:pt x="72" y="2"/>
                  <a:pt x="72" y="2"/>
                  <a:pt x="72" y="2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90"/>
                  <a:pt x="66" y="98"/>
                  <a:pt x="48" y="98"/>
                </a:cubicBezTo>
                <a:cubicBezTo>
                  <a:pt x="28" y="98"/>
                  <a:pt x="25" y="86"/>
                  <a:pt x="25" y="73"/>
                </a:cubicBezTo>
                <a:cubicBezTo>
                  <a:pt x="25" y="2"/>
                  <a:pt x="25" y="2"/>
                  <a:pt x="25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104"/>
                  <a:pt x="18" y="119"/>
                  <a:pt x="48" y="119"/>
                </a:cubicBezTo>
                <a:cubicBezTo>
                  <a:pt x="79" y="119"/>
                  <a:pt x="97" y="104"/>
                  <a:pt x="97" y="73"/>
                </a:cubicBezTo>
                <a:cubicBezTo>
                  <a:pt x="97" y="64"/>
                  <a:pt x="97" y="64"/>
                  <a:pt x="97" y="64"/>
                </a:cubicBezTo>
                <a:cubicBezTo>
                  <a:pt x="99" y="95"/>
                  <a:pt x="119" y="119"/>
                  <a:pt x="153" y="119"/>
                </a:cubicBezTo>
                <a:cubicBezTo>
                  <a:pt x="167" y="119"/>
                  <a:pt x="179" y="115"/>
                  <a:pt x="187" y="107"/>
                </a:cubicBezTo>
                <a:cubicBezTo>
                  <a:pt x="188" y="107"/>
                  <a:pt x="189" y="108"/>
                  <a:pt x="189" y="108"/>
                </a:cubicBezTo>
                <a:cubicBezTo>
                  <a:pt x="194" y="111"/>
                  <a:pt x="202" y="114"/>
                  <a:pt x="214" y="117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34" y="121"/>
                  <a:pt x="239" y="123"/>
                  <a:pt x="242" y="125"/>
                </a:cubicBezTo>
                <a:cubicBezTo>
                  <a:pt x="245" y="127"/>
                  <a:pt x="247" y="130"/>
                  <a:pt x="247" y="133"/>
                </a:cubicBezTo>
                <a:cubicBezTo>
                  <a:pt x="247" y="140"/>
                  <a:pt x="244" y="144"/>
                  <a:pt x="237" y="147"/>
                </a:cubicBezTo>
                <a:cubicBezTo>
                  <a:pt x="233" y="148"/>
                  <a:pt x="229" y="148"/>
                  <a:pt x="223" y="148"/>
                </a:cubicBezTo>
                <a:cubicBezTo>
                  <a:pt x="213" y="148"/>
                  <a:pt x="207" y="146"/>
                  <a:pt x="203" y="141"/>
                </a:cubicBezTo>
                <a:cubicBezTo>
                  <a:pt x="201" y="139"/>
                  <a:pt x="199" y="135"/>
                  <a:pt x="198" y="130"/>
                </a:cubicBezTo>
                <a:cubicBezTo>
                  <a:pt x="176" y="130"/>
                  <a:pt x="176" y="130"/>
                  <a:pt x="176" y="130"/>
                </a:cubicBezTo>
                <a:cubicBezTo>
                  <a:pt x="176" y="142"/>
                  <a:pt x="180" y="151"/>
                  <a:pt x="189" y="158"/>
                </a:cubicBezTo>
                <a:cubicBezTo>
                  <a:pt x="197" y="164"/>
                  <a:pt x="209" y="168"/>
                  <a:pt x="224" y="168"/>
                </a:cubicBezTo>
                <a:cubicBezTo>
                  <a:pt x="239" y="168"/>
                  <a:pt x="250" y="164"/>
                  <a:pt x="258" y="158"/>
                </a:cubicBezTo>
                <a:cubicBezTo>
                  <a:pt x="265" y="151"/>
                  <a:pt x="269" y="143"/>
                  <a:pt x="270" y="134"/>
                </a:cubicBezTo>
                <a:cubicBezTo>
                  <a:pt x="270" y="166"/>
                  <a:pt x="270" y="166"/>
                  <a:pt x="270" y="166"/>
                </a:cubicBezTo>
                <a:cubicBezTo>
                  <a:pt x="295" y="166"/>
                  <a:pt x="295" y="166"/>
                  <a:pt x="295" y="166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343" y="119"/>
                  <a:pt x="343" y="119"/>
                  <a:pt x="343" y="119"/>
                </a:cubicBezTo>
                <a:cubicBezTo>
                  <a:pt x="343" y="99"/>
                  <a:pt x="343" y="99"/>
                  <a:pt x="343" y="99"/>
                </a:cubicBezTo>
                <a:cubicBezTo>
                  <a:pt x="295" y="99"/>
                  <a:pt x="295" y="99"/>
                  <a:pt x="295" y="99"/>
                </a:cubicBezTo>
                <a:cubicBezTo>
                  <a:pt x="295" y="73"/>
                  <a:pt x="295" y="73"/>
                  <a:pt x="295" y="73"/>
                </a:cubicBezTo>
                <a:lnTo>
                  <a:pt x="350" y="7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 b="0" i="0">
              <a:latin typeface="Arial" panose="020B0604020202020204" pitchFamily="34" charset="0"/>
              <a:ea typeface="Helvetica Neue" panose="02000503000000020004" pitchFamily="2" charset="0"/>
              <a:cs typeface="Arial" panose="020B0604020202020204" pitchFamily="34" charset="0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7A11AC4-0317-9648-9B11-2E4A9F7941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9686" y="1401418"/>
            <a:ext cx="8137665" cy="29320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EA57C94-8CEE-E147-BA04-64415375E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86" y="318752"/>
            <a:ext cx="8173580" cy="45858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r>
              <a:rPr lang="en-US"/>
              <a:t>Slide Title Here</a:t>
            </a:r>
          </a:p>
        </p:txBody>
      </p:sp>
    </p:spTree>
    <p:extLst>
      <p:ext uri="{BB962C8B-B14F-4D97-AF65-F5344CB8AC3E}">
        <p14:creationId xmlns:p14="http://schemas.microsoft.com/office/powerpoint/2010/main" val="123954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023" r:id="rId8"/>
    <p:sldLayoutId id="2147484208" r:id="rId9"/>
    <p:sldLayoutId id="2147484249" r:id="rId10"/>
    <p:sldLayoutId id="2147484206" r:id="rId11"/>
    <p:sldLayoutId id="2147484222" r:id="rId12"/>
    <p:sldLayoutId id="2147484223" r:id="rId13"/>
    <p:sldLayoutId id="2147484224" r:id="rId14"/>
    <p:sldLayoutId id="2147484225" r:id="rId15"/>
    <p:sldLayoutId id="2147484226" r:id="rId16"/>
    <p:sldLayoutId id="2147484227" r:id="rId17"/>
    <p:sldLayoutId id="2147484228" r:id="rId18"/>
    <p:sldLayoutId id="2147484229" r:id="rId19"/>
    <p:sldLayoutId id="2147484230" r:id="rId20"/>
    <p:sldLayoutId id="2147484231" r:id="rId21"/>
    <p:sldLayoutId id="2147484232" r:id="rId22"/>
    <p:sldLayoutId id="2147484233" r:id="rId23"/>
    <p:sldLayoutId id="2147484234" r:id="rId24"/>
    <p:sldLayoutId id="2147484209" r:id="rId25"/>
    <p:sldLayoutId id="2147484210" r:id="rId26"/>
    <p:sldLayoutId id="2147484235" r:id="rId27"/>
    <p:sldLayoutId id="2147484236" r:id="rId28"/>
    <p:sldLayoutId id="2147484237" r:id="rId29"/>
    <p:sldLayoutId id="2147484238" r:id="rId30"/>
    <p:sldLayoutId id="2147484239" r:id="rId31"/>
    <p:sldLayoutId id="2147484240" r:id="rId32"/>
    <p:sldLayoutId id="2147484241" r:id="rId33"/>
    <p:sldLayoutId id="2147484211" r:id="rId34"/>
    <p:sldLayoutId id="2147484242" r:id="rId35"/>
    <p:sldLayoutId id="2147484243" r:id="rId36"/>
    <p:sldLayoutId id="2147484212" r:id="rId37"/>
    <p:sldLayoutId id="2147484244" r:id="rId38"/>
  </p:sldLayoutIdLst>
  <p:transition>
    <p:fade/>
  </p:transition>
  <p:hf hdr="0"/>
  <p:txStyles>
    <p:titleStyle>
      <a:lvl1pPr algn="l" defTabSz="914355" rtl="0" eaLnBrk="1" latinLnBrk="0" hangingPunct="1">
        <a:lnSpc>
          <a:spcPct val="85000"/>
        </a:lnSpc>
        <a:spcBef>
          <a:spcPct val="0"/>
        </a:spcBef>
        <a:buNone/>
        <a:defRPr lang="en-US" sz="3600" b="0" i="0" kern="1200" cap="none" spc="0" baseline="0" dirty="0" smtClean="0">
          <a:solidFill>
            <a:schemeClr val="tx1"/>
          </a:solidFill>
          <a:latin typeface="Garamond" panose="02020404030301010803" pitchFamily="18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233351" indent="-233351" algn="l" defTabSz="640048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22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  <a:lvl2pPr marL="522262" indent="-227001" algn="l" defTabSz="640048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.AppleSystemUIFont" charset="0"/>
        <a:buChar char="-"/>
        <a:tabLst/>
        <a:defRPr lang="en-US" sz="20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2pPr>
      <a:lvl3pPr marL="746087" indent="-166680" algn="l" defTabSz="640048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1"/>
        </a:buClr>
        <a:buSzPct val="80000"/>
        <a:buFont typeface="Wingdings" charset="2"/>
        <a:buChar char="§"/>
        <a:tabLst/>
        <a:defRPr lang="en-US" sz="18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3pPr>
      <a:lvl4pPr marL="979439" indent="-173030" algn="l" defTabSz="640048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.AppleSystemUIFont" charset="0"/>
        <a:buChar char="-"/>
        <a:tabLst/>
        <a:defRPr lang="en-US" sz="1600" b="0" i="0" kern="1200" dirty="0" smtClean="0">
          <a:solidFill>
            <a:schemeClr val="tx1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4pPr>
      <a:lvl5pPr marL="1312797" indent="-227001" algn="l" defTabSz="640048" rtl="0" eaLnBrk="1" latinLnBrk="0" hangingPunct="1">
        <a:lnSpc>
          <a:spcPct val="200000"/>
        </a:lnSpc>
        <a:spcBef>
          <a:spcPts val="0"/>
        </a:spcBef>
        <a:buClr>
          <a:srgbClr val="18A3AC"/>
        </a:buClr>
        <a:buSzPct val="80000"/>
        <a:buFont typeface="Wingdings" charset="2"/>
        <a:buChar char="§"/>
        <a:defRPr lang="en-US" sz="2000" b="0" kern="1200" dirty="0">
          <a:solidFill>
            <a:schemeClr val="tx1"/>
          </a:solidFill>
          <a:latin typeface="+mj-lt"/>
          <a:ea typeface="+mn-ea"/>
          <a:cs typeface="+mn-cs"/>
        </a:defRPr>
      </a:lvl5pPr>
      <a:lvl6pPr marL="2514474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8" algn="l" defTabSz="914355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4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3FB95AA-1ADE-8864-58E5-F4671B9C2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Your Toolkit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FF780-8571-37EB-89EE-85A10A8BC88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Critical Approaches to Using AI in your Work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EDB3B6-3704-AB87-E249-57A24B46E0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9972" y="3529793"/>
            <a:ext cx="4906409" cy="426719"/>
          </a:xfrm>
        </p:spPr>
        <p:txBody>
          <a:bodyPr/>
          <a:lstStyle/>
          <a:p>
            <a:r>
              <a:rPr lang="en-US" dirty="0"/>
              <a:t>Ariel Deardorff, MLIS</a:t>
            </a:r>
          </a:p>
          <a:p>
            <a:r>
              <a:rPr lang="en-US" dirty="0"/>
              <a:t>Director of Data Science and Open Scholarship</a:t>
            </a:r>
          </a:p>
          <a:p>
            <a:r>
              <a:rPr lang="en-US" dirty="0"/>
              <a:t>University of California, San Francisco Library </a:t>
            </a:r>
          </a:p>
        </p:txBody>
      </p:sp>
    </p:spTree>
    <p:extLst>
      <p:ext uri="{BB962C8B-B14F-4D97-AF65-F5344CB8AC3E}">
        <p14:creationId xmlns:p14="http://schemas.microsoft.com/office/powerpoint/2010/main" val="91881724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066B9B-2E71-AF30-FAB9-36E43FC351A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B30A09-5B5B-FA09-10A3-6F1BB272E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07" y="-588308"/>
            <a:ext cx="8173580" cy="458587"/>
          </a:xfrm>
        </p:spPr>
        <p:txBody>
          <a:bodyPr/>
          <a:lstStyle/>
          <a:p>
            <a:r>
              <a:rPr lang="en-US" dirty="0"/>
              <a:t>Poster for AI in your Toolkit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801E48-75CD-544B-0517-B3865944D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AI in your Toolkit poster ">
            <a:extLst>
              <a:ext uri="{FF2B5EF4-FFF2-40B4-BE49-F238E27FC236}">
                <a16:creationId xmlns:a16="http://schemas.microsoft.com/office/drawing/2014/main" id="{342B431B-F205-0D41-C254-D37680FF35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5643" y="27100"/>
            <a:ext cx="8892714" cy="4668676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305F47-B013-7F72-E5E8-DB2FB76EA59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AI in your Toolkit</a:t>
            </a:r>
          </a:p>
        </p:txBody>
      </p:sp>
    </p:spTree>
    <p:extLst>
      <p:ext uri="{BB962C8B-B14F-4D97-AF65-F5344CB8AC3E}">
        <p14:creationId xmlns:p14="http://schemas.microsoft.com/office/powerpoint/2010/main" val="143532792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56C732-5373-E447-0A12-B7ED25418F2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66614E3-DCBA-7BE4-53E8-7DF9A6998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in your Toolkit Team: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4C286E-887C-5139-26FE-4D30AA908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BCA62E0-76AB-E199-41FD-E52596A7B4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585" y="1154328"/>
            <a:ext cx="8137665" cy="2932045"/>
          </a:xfrm>
        </p:spPr>
        <p:txBody>
          <a:bodyPr/>
          <a:lstStyle/>
          <a:p>
            <a:r>
              <a:rPr lang="en-US" sz="1800" b="1" dirty="0"/>
              <a:t>Eileen Chen</a:t>
            </a:r>
            <a:r>
              <a:rPr lang="en-US" sz="1800" dirty="0"/>
              <a:t>, Education and Research Librarian</a:t>
            </a:r>
            <a:endParaRPr lang="en-US" sz="1800" b="1" dirty="0"/>
          </a:p>
          <a:p>
            <a:r>
              <a:rPr lang="en-US" sz="1800" b="1" dirty="0"/>
              <a:t>Yea-Hung Chen</a:t>
            </a:r>
            <a:r>
              <a:rPr lang="en-US" sz="1800" dirty="0"/>
              <a:t>, Data Science Specialist</a:t>
            </a:r>
          </a:p>
          <a:p>
            <a:r>
              <a:rPr lang="en-US" sz="1800" b="1" dirty="0"/>
              <a:t>Ariel Deardorff</a:t>
            </a:r>
            <a:r>
              <a:rPr lang="en-US" sz="1800" dirty="0"/>
              <a:t>, Director of Data Science and Open Scholarship</a:t>
            </a:r>
          </a:p>
          <a:p>
            <a:r>
              <a:rPr lang="en-US" sz="1800" b="1" dirty="0"/>
              <a:t>Josephine Tan</a:t>
            </a:r>
            <a:r>
              <a:rPr lang="en-US" sz="1800" dirty="0"/>
              <a:t>, Education and Research Librarian</a:t>
            </a:r>
          </a:p>
          <a:p>
            <a:r>
              <a:rPr lang="en-US" sz="1800" b="1" dirty="0"/>
              <a:t>Holly Thompson</a:t>
            </a:r>
            <a:r>
              <a:rPr lang="en-US" sz="1800" dirty="0"/>
              <a:t>, Director of Education and Clinical Research Services</a:t>
            </a:r>
          </a:p>
          <a:p>
            <a:r>
              <a:rPr lang="en-US" sz="1800" b="1" dirty="0"/>
              <a:t>Lisa Leiva</a:t>
            </a:r>
            <a:r>
              <a:rPr lang="en-US" sz="1800" dirty="0"/>
              <a:t>, Head of Instructional Design</a:t>
            </a:r>
          </a:p>
          <a:p>
            <a:r>
              <a:rPr lang="en-US" sz="1800" b="1" dirty="0"/>
              <a:t>Anneliese Taylor</a:t>
            </a:r>
            <a:r>
              <a:rPr lang="en-US" sz="1800" dirty="0"/>
              <a:t>, Head of Scholarly Communication</a:t>
            </a:r>
          </a:p>
          <a:p>
            <a:r>
              <a:rPr lang="en-US" sz="1800" b="1" dirty="0"/>
              <a:t>Jessica Crosby</a:t>
            </a:r>
            <a:r>
              <a:rPr lang="en-US" sz="1800" dirty="0"/>
              <a:t>, Outreach and Marketing Coordinator</a:t>
            </a:r>
          </a:p>
          <a:p>
            <a:r>
              <a:rPr lang="en-US" sz="1800" b="1" dirty="0"/>
              <a:t>Sumaiya Elahi</a:t>
            </a:r>
            <a:r>
              <a:rPr lang="en-US" sz="1800" dirty="0"/>
              <a:t>, User Experience Designer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DF8167-6C6C-E6BC-FC41-66E39F77953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AI in your Toolkit</a:t>
            </a:r>
          </a:p>
        </p:txBody>
      </p:sp>
    </p:spTree>
    <p:extLst>
      <p:ext uri="{BB962C8B-B14F-4D97-AF65-F5344CB8AC3E}">
        <p14:creationId xmlns:p14="http://schemas.microsoft.com/office/powerpoint/2010/main" val="60497403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DF7401-F398-46BA-4F0F-DC8A90D0807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B7D24BD-0C6F-E2CB-C097-0AD7DBC18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it go?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8DA80A-7ABD-E6BE-E8CC-C8D73F7AD9B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7E3727-13AF-6C52-C938-95E055FE5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7180" y="1030638"/>
            <a:ext cx="3664070" cy="2932045"/>
          </a:xfrm>
        </p:spPr>
        <p:txBody>
          <a:bodyPr/>
          <a:lstStyle/>
          <a:p>
            <a:r>
              <a:rPr lang="en-US" sz="1600" dirty="0"/>
              <a:t>30 - 100 attendees per workshop (average 55)</a:t>
            </a:r>
          </a:p>
          <a:p>
            <a:r>
              <a:rPr lang="en-US" sz="1600" dirty="0"/>
              <a:t>Strong audience engagement in the </a:t>
            </a:r>
            <a:r>
              <a:rPr lang="en-US" sz="1600" dirty="0" err="1"/>
              <a:t>Padlets</a:t>
            </a:r>
            <a:r>
              <a:rPr lang="en-US" sz="1600" dirty="0"/>
              <a:t> (virtual whiteboards) &amp; zoom chat </a:t>
            </a:r>
          </a:p>
          <a:p>
            <a:r>
              <a:rPr lang="en-US" sz="1600" dirty="0"/>
              <a:t>Lots of encouraging feedback – attendees liked the focus on building skills rather than specific tools</a:t>
            </a:r>
          </a:p>
          <a:p>
            <a:r>
              <a:rPr lang="en-US" sz="1600" dirty="0"/>
              <a:t>Our team members have been invited to give several follow up presentations to various faculty groups and departments</a:t>
            </a:r>
          </a:p>
        </p:txBody>
      </p:sp>
      <p:pic>
        <p:nvPicPr>
          <p:cNvPr id="7" name="Content Placeholder 7" descr="Image of the padlet with small post-its with learner comments ">
            <a:extLst>
              <a:ext uri="{FF2B5EF4-FFF2-40B4-BE49-F238E27FC236}">
                <a16:creationId xmlns:a16="http://schemas.microsoft.com/office/drawing/2014/main" id="{DFFF75E0-7651-8477-9AE3-F92378B10AA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326"/>
          <a:stretch>
            <a:fillRect/>
          </a:stretch>
        </p:blipFill>
        <p:spPr>
          <a:xfrm>
            <a:off x="453585" y="916408"/>
            <a:ext cx="4246885" cy="367042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798AF9-0F3A-FEF9-93A0-DC501B0D09F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AI in your Toolkit</a:t>
            </a:r>
          </a:p>
        </p:txBody>
      </p:sp>
    </p:spTree>
    <p:extLst>
      <p:ext uri="{BB962C8B-B14F-4D97-AF65-F5344CB8AC3E}">
        <p14:creationId xmlns:p14="http://schemas.microsoft.com/office/powerpoint/2010/main" val="347615164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061227-7FD1-F543-FF78-26DF5CF4ED3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F0B66CB-D8D7-07CB-F5F1-40B63CD13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it impact our staff?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EAA4B0-D193-DE57-4E8D-35C5358A56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CCB15B-3251-831A-9EE5-91A366868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Benefits of the workshop series</a:t>
            </a:r>
          </a:p>
          <a:p>
            <a:r>
              <a:rPr lang="en-US" dirty="0"/>
              <a:t>Chance to learn about and try out AI tools together</a:t>
            </a:r>
          </a:p>
          <a:p>
            <a:r>
              <a:rPr lang="en-US" dirty="0"/>
              <a:t>Led to stronger collaborations across the library – led to subsequent AI discussions and projects within the Library</a:t>
            </a:r>
          </a:p>
          <a:p>
            <a:r>
              <a:rPr lang="en-US" dirty="0"/>
              <a:t>Established us as a major player in AI literacy training on campus</a:t>
            </a:r>
          </a:p>
          <a:p>
            <a:pPr marL="0" indent="0">
              <a:buNone/>
            </a:pPr>
            <a:r>
              <a:rPr lang="en-US" b="1" dirty="0"/>
              <a:t>Next Steps</a:t>
            </a:r>
          </a:p>
          <a:p>
            <a:r>
              <a:rPr lang="en-US" dirty="0"/>
              <a:t>In-person AI discussion club this summer </a:t>
            </a:r>
          </a:p>
          <a:p>
            <a:r>
              <a:rPr lang="en-US" dirty="0"/>
              <a:t>New AI workshop series in the fall 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934A190-0211-3ACB-4E3F-4A64CE1A6B3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AI in your Toolkit</a:t>
            </a:r>
          </a:p>
        </p:txBody>
      </p:sp>
    </p:spTree>
    <p:extLst>
      <p:ext uri="{BB962C8B-B14F-4D97-AF65-F5344CB8AC3E}">
        <p14:creationId xmlns:p14="http://schemas.microsoft.com/office/powerpoint/2010/main" val="217938592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A70400-3E24-65A6-8D30-580C9126C46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BCC8D0D-EAEC-449D-9161-023DFF90F2E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A86E13-23EF-D4E5-26A1-3D90CE42F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Want to learn more?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45EB5C-AD7D-EBBD-80CA-DACB1DBAFC1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Visit the course website at </a:t>
            </a:r>
            <a:r>
              <a:rPr lang="en-US" dirty="0" err="1"/>
              <a:t>tiny.ucsf.edu</a:t>
            </a:r>
            <a:r>
              <a:rPr lang="en-US" dirty="0"/>
              <a:t>/</a:t>
            </a:r>
            <a:r>
              <a:rPr lang="en-US" dirty="0" err="1"/>
              <a:t>AItoolkit</a:t>
            </a:r>
            <a:endParaRPr lang="en-US" dirty="0"/>
          </a:p>
        </p:txBody>
      </p:sp>
      <p:pic>
        <p:nvPicPr>
          <p:cNvPr id="10" name="Content Placeholder 9" descr="Screenshot of series website">
            <a:extLst>
              <a:ext uri="{FF2B5EF4-FFF2-40B4-BE49-F238E27FC236}">
                <a16:creationId xmlns:a16="http://schemas.microsoft.com/office/drawing/2014/main" id="{A04FA4A7-EAE0-4BF2-9C79-1C1436479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13508" y="1401763"/>
            <a:ext cx="7631258" cy="293211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9495975-90ED-4AA6-708D-211D2E651D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AI in your Toolkit</a:t>
            </a:r>
          </a:p>
        </p:txBody>
      </p:sp>
    </p:spTree>
    <p:extLst>
      <p:ext uri="{BB962C8B-B14F-4D97-AF65-F5344CB8AC3E}">
        <p14:creationId xmlns:p14="http://schemas.microsoft.com/office/powerpoint/2010/main" val="180725148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UCSF Classic">
  <a:themeElements>
    <a:clrScheme name="USCF Template">
      <a:dk1>
        <a:srgbClr val="052049"/>
      </a:dk1>
      <a:lt1>
        <a:srgbClr val="FFFFFF"/>
      </a:lt1>
      <a:dk2>
        <a:srgbClr val="052049"/>
      </a:dk2>
      <a:lt2>
        <a:srgbClr val="FFFFFF"/>
      </a:lt2>
      <a:accent1>
        <a:srgbClr val="178CCB"/>
      </a:accent1>
      <a:accent2>
        <a:srgbClr val="16A0AC"/>
      </a:accent2>
      <a:accent3>
        <a:srgbClr val="32A03E"/>
      </a:accent3>
      <a:accent4>
        <a:srgbClr val="6E61D7"/>
      </a:accent4>
      <a:accent5>
        <a:srgbClr val="A238BA"/>
      </a:accent5>
      <a:accent6>
        <a:srgbClr val="C32882"/>
      </a:accent6>
      <a:hlink>
        <a:srgbClr val="178CCB"/>
      </a:hlink>
      <a:folHlink>
        <a:srgbClr val="5F5F5F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 algn="ctr">
          <a:noFill/>
          <a:miter lim="800000"/>
          <a:headEnd/>
          <a:tailEnd/>
        </a:ln>
      </a:spPr>
      <a:bodyPr wrap="none" rtlCol="0" anchor="ctr"/>
      <a:lstStyle>
        <a:defPPr algn="ctr">
          <a:lnSpc>
            <a:spcPct val="90000"/>
          </a:lnSpc>
          <a:defRPr sz="1600" b="1" dirty="0" err="1" smtClean="0">
            <a:solidFill>
              <a:schemeClr val="bg1"/>
            </a:solidFill>
            <a:latin typeface="+mj-lt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9050" algn="ctr">
          <a:noFill/>
          <a:miter lim="800000"/>
          <a:headEnd/>
          <a:tailEnd/>
        </a:ln>
      </a:spPr>
      <a:bodyPr wrap="square" lIns="0" tIns="0" rIns="0" bIns="0" rtlCol="0">
        <a:noAutofit/>
      </a:bodyPr>
      <a:lstStyle>
        <a:defPPr marL="342900" indent="-342900">
          <a:buClr>
            <a:schemeClr val="accent1"/>
          </a:buClr>
          <a:buSzPct val="80000"/>
          <a:buFont typeface="Wingdings" charset="2"/>
          <a:buChar char="§"/>
          <a:defRPr sz="2000" dirty="0" smtClean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IHDMS_LibraryWorkshop(5)" id="{0E9035D9-85AD-D14D-AE61-C0080E7D215F}" vid="{9D400272-D9F4-4848-BE70-DB0109488C1A}"/>
    </a:ext>
  </a:extLst>
</a:theme>
</file>

<file path=ppt/theme/theme2.xml><?xml version="1.0" encoding="utf-8"?>
<a:theme xmlns:a="http://schemas.openxmlformats.org/drawingml/2006/main" name="UCSF Contemporary Pattern 1">
  <a:themeElements>
    <a:clrScheme name="USCF Template">
      <a:dk1>
        <a:srgbClr val="052049"/>
      </a:dk1>
      <a:lt1>
        <a:srgbClr val="FFFFFF"/>
      </a:lt1>
      <a:dk2>
        <a:srgbClr val="052049"/>
      </a:dk2>
      <a:lt2>
        <a:srgbClr val="FFFFFF"/>
      </a:lt2>
      <a:accent1>
        <a:srgbClr val="178CCB"/>
      </a:accent1>
      <a:accent2>
        <a:srgbClr val="16A0AC"/>
      </a:accent2>
      <a:accent3>
        <a:srgbClr val="32A03E"/>
      </a:accent3>
      <a:accent4>
        <a:srgbClr val="6E61D7"/>
      </a:accent4>
      <a:accent5>
        <a:srgbClr val="A238BA"/>
      </a:accent5>
      <a:accent6>
        <a:srgbClr val="C32882"/>
      </a:accent6>
      <a:hlink>
        <a:srgbClr val="178CCB"/>
      </a:hlink>
      <a:folHlink>
        <a:srgbClr val="5F5F5F"/>
      </a:folHlink>
    </a:clrScheme>
    <a:fontScheme name="UCSF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 algn="ctr">
          <a:noFill/>
          <a:miter lim="800000"/>
          <a:headEnd/>
          <a:tailEnd/>
        </a:ln>
      </a:spPr>
      <a:bodyPr wrap="none" rtlCol="0" anchor="ctr"/>
      <a:lstStyle>
        <a:defPPr algn="ctr">
          <a:lnSpc>
            <a:spcPct val="90000"/>
          </a:lnSpc>
          <a:defRPr sz="1600" b="1" dirty="0" err="1" smtClean="0">
            <a:solidFill>
              <a:schemeClr val="bg1"/>
            </a:solidFill>
            <a:latin typeface="+mj-lt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9050" algn="ctr">
          <a:noFill/>
          <a:miter lim="800000"/>
          <a:headEnd/>
          <a:tailEnd/>
        </a:ln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IHDMS_LibraryWorkshop(5)" id="{0E9035D9-85AD-D14D-AE61-C0080E7D215F}" vid="{9C4A681C-20A1-B942-83CD-B97E442A64BD}"/>
    </a:ext>
  </a:extLst>
</a:theme>
</file>

<file path=ppt/theme/theme3.xml><?xml version="1.0" encoding="utf-8"?>
<a:theme xmlns:a="http://schemas.openxmlformats.org/drawingml/2006/main" name="UCSF Contemporary Pattern 1">
  <a:themeElements>
    <a:clrScheme name="USCF Template">
      <a:dk1>
        <a:srgbClr val="052049"/>
      </a:dk1>
      <a:lt1>
        <a:srgbClr val="FFFFFF"/>
      </a:lt1>
      <a:dk2>
        <a:srgbClr val="052049"/>
      </a:dk2>
      <a:lt2>
        <a:srgbClr val="FFFFFF"/>
      </a:lt2>
      <a:accent1>
        <a:srgbClr val="178CCB"/>
      </a:accent1>
      <a:accent2>
        <a:srgbClr val="16A0AC"/>
      </a:accent2>
      <a:accent3>
        <a:srgbClr val="32A03E"/>
      </a:accent3>
      <a:accent4>
        <a:srgbClr val="6E61D7"/>
      </a:accent4>
      <a:accent5>
        <a:srgbClr val="A238BA"/>
      </a:accent5>
      <a:accent6>
        <a:srgbClr val="C32882"/>
      </a:accent6>
      <a:hlink>
        <a:srgbClr val="178CCB"/>
      </a:hlink>
      <a:folHlink>
        <a:srgbClr val="5F5F5F"/>
      </a:folHlink>
    </a:clrScheme>
    <a:fontScheme name="UCSF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19050" algn="ctr">
          <a:noFill/>
          <a:miter lim="800000"/>
          <a:headEnd/>
          <a:tailEnd/>
        </a:ln>
      </a:spPr>
      <a:bodyPr wrap="none" rtlCol="0" anchor="ctr"/>
      <a:lstStyle>
        <a:defPPr algn="ctr">
          <a:lnSpc>
            <a:spcPct val="90000"/>
          </a:lnSpc>
          <a:defRPr sz="1600" b="1" dirty="0" err="1" smtClean="0">
            <a:solidFill>
              <a:schemeClr val="bg1"/>
            </a:solidFill>
            <a:latin typeface="+mj-lt"/>
          </a:defRPr>
        </a:defPPr>
      </a:lstStyle>
    </a:spDef>
    <a:lnDef>
      <a:spPr>
        <a:ln w="28575"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19050" algn="ctr">
          <a:noFill/>
          <a:miter lim="800000"/>
          <a:headEnd/>
          <a:tailEnd/>
        </a:ln>
      </a:spPr>
      <a:bodyPr wrap="square" lIns="0" tIns="0" rIns="0" b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NIHDMS_LibraryWorkshop(5)" id="{0E9035D9-85AD-D14D-AE61-C0080E7D215F}" vid="{27050919-D24E-004B-A9D7-24CF4CAE8800}"/>
    </a:ext>
  </a:extLst>
</a:theme>
</file>

<file path=ppt/theme/theme4.xml><?xml version="1.0" encoding="utf-8"?>
<a:theme xmlns:a="http://schemas.openxmlformats.org/drawingml/2006/main" name="Office Theme">
  <a:themeElements>
    <a:clrScheme name="Coalesse Palette">
      <a:dk1>
        <a:sysClr val="windowText" lastClr="000000"/>
      </a:dk1>
      <a:lt1>
        <a:sysClr val="window" lastClr="FFFFFF"/>
      </a:lt1>
      <a:dk2>
        <a:srgbClr val="342B2A"/>
      </a:dk2>
      <a:lt2>
        <a:srgbClr val="DAD6CB"/>
      </a:lt2>
      <a:accent1>
        <a:srgbClr val="E55302"/>
      </a:accent1>
      <a:accent2>
        <a:srgbClr val="5F3032"/>
      </a:accent2>
      <a:accent3>
        <a:srgbClr val="005774"/>
      </a:accent3>
      <a:accent4>
        <a:srgbClr val="9BA03C"/>
      </a:accent4>
      <a:accent5>
        <a:srgbClr val="34AA71"/>
      </a:accent5>
      <a:accent6>
        <a:srgbClr val="F3BD48"/>
      </a:accent6>
      <a:hlink>
        <a:srgbClr val="34AA71"/>
      </a:hlink>
      <a:folHlink>
        <a:srgbClr val="8C8C8C"/>
      </a:folHlink>
    </a:clrScheme>
    <a:fontScheme name="Coalesse">
      <a:majorFont>
        <a:latin typeface="Arial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Coalesse Palette">
      <a:dk1>
        <a:sysClr val="windowText" lastClr="000000"/>
      </a:dk1>
      <a:lt1>
        <a:sysClr val="window" lastClr="FFFFFF"/>
      </a:lt1>
      <a:dk2>
        <a:srgbClr val="342B2A"/>
      </a:dk2>
      <a:lt2>
        <a:srgbClr val="DAD6CB"/>
      </a:lt2>
      <a:accent1>
        <a:srgbClr val="E55302"/>
      </a:accent1>
      <a:accent2>
        <a:srgbClr val="5F3032"/>
      </a:accent2>
      <a:accent3>
        <a:srgbClr val="005774"/>
      </a:accent3>
      <a:accent4>
        <a:srgbClr val="9BA03C"/>
      </a:accent4>
      <a:accent5>
        <a:srgbClr val="34AA71"/>
      </a:accent5>
      <a:accent6>
        <a:srgbClr val="F3BD48"/>
      </a:accent6>
      <a:hlink>
        <a:srgbClr val="34AA71"/>
      </a:hlink>
      <a:folHlink>
        <a:srgbClr val="8C8C8C"/>
      </a:folHlink>
    </a:clrScheme>
    <a:fontScheme name="Coalesse">
      <a:majorFont>
        <a:latin typeface="Arial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7557DB3BCD3B4D93B62BF69D82D46C" ma:contentTypeVersion="6" ma:contentTypeDescription="Create a new document." ma:contentTypeScope="" ma:versionID="b443ca9c8ff6f1bb157691e47b621420">
  <xsd:schema xmlns:xsd="http://www.w3.org/2001/XMLSchema" xmlns:xs="http://www.w3.org/2001/XMLSchema" xmlns:p="http://schemas.microsoft.com/office/2006/metadata/properties" xmlns:ns2="864e919f-3d20-44d0-b5fb-bca95c946720" xmlns:ns3="29946ff0-5916-4d56-9a05-90369d763534" targetNamespace="http://schemas.microsoft.com/office/2006/metadata/properties" ma:root="true" ma:fieldsID="3392c06dd5a52cda33c8b6a98fe1edfb" ns2:_="" ns3:_="">
    <xsd:import namespace="864e919f-3d20-44d0-b5fb-bca95c946720"/>
    <xsd:import namespace="29946ff0-5916-4d56-9a05-90369d76353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e919f-3d20-44d0-b5fb-bca95c9467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946ff0-5916-4d56-9a05-90369d76353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B48DB2A-A2BB-49B9-B517-04CB45F2482A}">
  <ds:schemaRefs>
    <ds:schemaRef ds:uri="http://purl.org/dc/dcmitype/"/>
    <ds:schemaRef ds:uri="http://www.w3.org/XML/1998/namespace"/>
    <ds:schemaRef ds:uri="http://schemas.microsoft.com/office/2006/metadata/properties"/>
    <ds:schemaRef ds:uri="http://purl.org/dc/terms/"/>
    <ds:schemaRef ds:uri="http://schemas.microsoft.com/office/infopath/2007/PartnerControls"/>
    <ds:schemaRef ds:uri="864e919f-3d20-44d0-b5fb-bca95c946720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29946ff0-5916-4d56-9a05-90369d763534"/>
  </ds:schemaRefs>
</ds:datastoreItem>
</file>

<file path=customXml/itemProps2.xml><?xml version="1.0" encoding="utf-8"?>
<ds:datastoreItem xmlns:ds="http://schemas.openxmlformats.org/officeDocument/2006/customXml" ds:itemID="{0A6EBC20-D023-42A4-8B18-A9BC5FE1B88F}">
  <ds:schemaRefs>
    <ds:schemaRef ds:uri="29946ff0-5916-4d56-9a05-90369d763534"/>
    <ds:schemaRef ds:uri="864e919f-3d20-44d0-b5fb-bca95c94672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8A51949-CE2D-4D1D-81B7-CD96A13119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UCSF Classic</Template>
  <TotalTime>1503</TotalTime>
  <Words>437</Words>
  <Application>Microsoft Macintosh PowerPoint</Application>
  <PresentationFormat>On-screen Show (16:9)</PresentationFormat>
  <Paragraphs>60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.AppleSystemUIFont</vt:lpstr>
      <vt:lpstr>Arial</vt:lpstr>
      <vt:lpstr>Garamond</vt:lpstr>
      <vt:lpstr>Wingdings</vt:lpstr>
      <vt:lpstr>UCSF Classic</vt:lpstr>
      <vt:lpstr>UCSF Contemporary Pattern 1</vt:lpstr>
      <vt:lpstr>UCSF Contemporary Pattern 1</vt:lpstr>
      <vt:lpstr>AI in Your Toolkit</vt:lpstr>
      <vt:lpstr>Poster for AI in your Toolkit</vt:lpstr>
      <vt:lpstr>AI in your Toolkit Team:</vt:lpstr>
      <vt:lpstr>How did it go?</vt:lpstr>
      <vt:lpstr>How did it impact our staff?</vt:lpstr>
      <vt:lpstr>Want to learn more?</vt:lpstr>
    </vt:vector>
  </TitlesOfParts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Presentation Template</dc:subject>
  <dc:creator>Deardorff, Ariel</dc:creator>
  <dc:description>Derek MacDavid | derek@bigpicdesign.com</dc:description>
  <cp:lastModifiedBy>Deardorff, Ariel</cp:lastModifiedBy>
  <cp:revision>2</cp:revision>
  <dcterms:created xsi:type="dcterms:W3CDTF">2026-04-06T16:21:50Z</dcterms:created>
  <dcterms:modified xsi:type="dcterms:W3CDTF">2026-05-06T17:23:46Z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0x0101006C7557DB3BCD3B4D93B62BF69D82D46C</vt:lpwstr>
  </property>
</Properties>
</file>